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60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E3F69-AA07-43F7-9D7B-BEE543DD26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28DDD-E7CC-4D6B-BBDB-8A762333606A}">
      <dgm:prSet/>
      <dgm:spPr/>
      <dgm:t>
        <a:bodyPr/>
        <a:lstStyle/>
        <a:p>
          <a:r>
            <a:rPr lang="fr-FR" dirty="0"/>
            <a:t>The high school and </a:t>
          </a:r>
          <a:r>
            <a:rPr lang="fr-FR" dirty="0" err="1"/>
            <a:t>its</a:t>
          </a:r>
          <a:r>
            <a:rPr lang="fr-FR" dirty="0"/>
            <a:t> </a:t>
          </a:r>
          <a:r>
            <a:rPr lang="fr-FR" dirty="0" err="1"/>
            <a:t>specificities</a:t>
          </a:r>
          <a:endParaRPr lang="en-US" dirty="0"/>
        </a:p>
      </dgm:t>
    </dgm:pt>
    <dgm:pt modelId="{3EB7EECB-0EF8-4C4C-A2F7-6D34909F93C3}" type="parTrans" cxnId="{9FF57907-FAFF-4E20-8F19-FAD5186CF36B}">
      <dgm:prSet/>
      <dgm:spPr/>
      <dgm:t>
        <a:bodyPr/>
        <a:lstStyle/>
        <a:p>
          <a:endParaRPr lang="en-US"/>
        </a:p>
      </dgm:t>
    </dgm:pt>
    <dgm:pt modelId="{26C350AE-B0CC-4611-9ADA-1DF89BF244FB}" type="sibTrans" cxnId="{9FF57907-FAFF-4E20-8F19-FAD5186CF36B}">
      <dgm:prSet/>
      <dgm:spPr/>
      <dgm:t>
        <a:bodyPr/>
        <a:lstStyle/>
        <a:p>
          <a:endParaRPr lang="en-US"/>
        </a:p>
      </dgm:t>
    </dgm:pt>
    <dgm:pt modelId="{7D67B10E-AD52-4921-B903-990DB5CF0D53}">
      <dgm:prSet/>
      <dgm:spPr/>
      <dgm:t>
        <a:bodyPr/>
        <a:lstStyle/>
        <a:p>
          <a:r>
            <a:rPr lang="fr-FR" dirty="0"/>
            <a:t>Possible languages </a:t>
          </a:r>
          <a:r>
            <a:rPr lang="fr-FR"/>
            <a:t>to study</a:t>
          </a:r>
          <a:endParaRPr lang="en-US" dirty="0"/>
        </a:p>
      </dgm:t>
    </dgm:pt>
    <dgm:pt modelId="{4A5DFB4D-7FE8-4E82-9627-7A4B110CF5B7}" type="parTrans" cxnId="{EB87C5BC-562F-4A3C-B0CE-04977509B2BD}">
      <dgm:prSet/>
      <dgm:spPr/>
      <dgm:t>
        <a:bodyPr/>
        <a:lstStyle/>
        <a:p>
          <a:endParaRPr lang="en-US"/>
        </a:p>
      </dgm:t>
    </dgm:pt>
    <dgm:pt modelId="{8660CF82-3EE9-4D01-8141-F75310FF52F4}" type="sibTrans" cxnId="{EB87C5BC-562F-4A3C-B0CE-04977509B2BD}">
      <dgm:prSet/>
      <dgm:spPr/>
      <dgm:t>
        <a:bodyPr/>
        <a:lstStyle/>
        <a:p>
          <a:endParaRPr lang="en-US"/>
        </a:p>
      </dgm:t>
    </dgm:pt>
    <dgm:pt modelId="{BBC5FEC3-84F5-4B54-B9CD-6863D05E6E14}">
      <dgm:prSet/>
      <dgm:spPr/>
      <dgm:t>
        <a:bodyPr/>
        <a:lstStyle/>
        <a:p>
          <a:r>
            <a:rPr lang="fr-FR" dirty="0"/>
            <a:t>Students, teachers and staff </a:t>
          </a:r>
          <a:endParaRPr lang="en-US" dirty="0"/>
        </a:p>
      </dgm:t>
    </dgm:pt>
    <dgm:pt modelId="{57394BEC-C0B9-40B7-BF0D-BD4422263B39}" type="parTrans" cxnId="{A2AFD9CC-8A16-4CF0-9707-187D7E5000BA}">
      <dgm:prSet/>
      <dgm:spPr/>
      <dgm:t>
        <a:bodyPr/>
        <a:lstStyle/>
        <a:p>
          <a:endParaRPr lang="en-US"/>
        </a:p>
      </dgm:t>
    </dgm:pt>
    <dgm:pt modelId="{63993D15-F151-429C-B46B-055A71053738}" type="sibTrans" cxnId="{A2AFD9CC-8A16-4CF0-9707-187D7E5000BA}">
      <dgm:prSet/>
      <dgm:spPr/>
      <dgm:t>
        <a:bodyPr/>
        <a:lstStyle/>
        <a:p>
          <a:endParaRPr lang="en-US"/>
        </a:p>
      </dgm:t>
    </dgm:pt>
    <dgm:pt modelId="{2C5067A5-5CA3-4805-869E-4F253D366201}">
      <dgm:prSet/>
      <dgm:spPr/>
      <dgm:t>
        <a:bodyPr/>
        <a:lstStyle/>
        <a:p>
          <a:r>
            <a:rPr lang="fr-FR" dirty="0"/>
            <a:t>Courses </a:t>
          </a:r>
          <a:endParaRPr lang="en-US" dirty="0"/>
        </a:p>
      </dgm:t>
    </dgm:pt>
    <dgm:pt modelId="{6104F8AE-26E4-45B0-A7A7-42A91F00CF3D}" type="parTrans" cxnId="{873A86CF-DF46-4E11-80B2-5AF053E5F564}">
      <dgm:prSet/>
      <dgm:spPr/>
      <dgm:t>
        <a:bodyPr/>
        <a:lstStyle/>
        <a:p>
          <a:endParaRPr lang="en-US"/>
        </a:p>
      </dgm:t>
    </dgm:pt>
    <dgm:pt modelId="{01040B0E-F341-4F04-B185-0A94946B7DAD}" type="sibTrans" cxnId="{873A86CF-DF46-4E11-80B2-5AF053E5F564}">
      <dgm:prSet/>
      <dgm:spPr/>
      <dgm:t>
        <a:bodyPr/>
        <a:lstStyle/>
        <a:p>
          <a:endParaRPr lang="en-US"/>
        </a:p>
      </dgm:t>
    </dgm:pt>
    <dgm:pt modelId="{AC0C92BD-D3B1-4476-971E-B7DD3F3F8CD0}">
      <dgm:prSet/>
      <dgm:spPr/>
      <dgm:t>
        <a:bodyPr/>
        <a:lstStyle/>
        <a:p>
          <a:r>
            <a:rPr lang="fr-FR" dirty="0"/>
            <a:t>Interview of a staff </a:t>
          </a:r>
          <a:r>
            <a:rPr lang="fr-FR" dirty="0" err="1"/>
            <a:t>member</a:t>
          </a:r>
          <a:r>
            <a:rPr lang="fr-FR" dirty="0"/>
            <a:t> </a:t>
          </a:r>
          <a:endParaRPr lang="en-US" dirty="0"/>
        </a:p>
      </dgm:t>
    </dgm:pt>
    <dgm:pt modelId="{50CD06EB-54FA-4510-B0ED-32864D59D5A2}" type="parTrans" cxnId="{539E1256-69FA-4C63-9532-D5D1BC7B6E37}">
      <dgm:prSet/>
      <dgm:spPr/>
      <dgm:t>
        <a:bodyPr/>
        <a:lstStyle/>
        <a:p>
          <a:endParaRPr lang="en-US"/>
        </a:p>
      </dgm:t>
    </dgm:pt>
    <dgm:pt modelId="{57FC0196-C4F0-4CA9-B36C-61B1A7E8F006}" type="sibTrans" cxnId="{539E1256-69FA-4C63-9532-D5D1BC7B6E37}">
      <dgm:prSet/>
      <dgm:spPr/>
      <dgm:t>
        <a:bodyPr/>
        <a:lstStyle/>
        <a:p>
          <a:endParaRPr lang="en-US"/>
        </a:p>
      </dgm:t>
    </dgm:pt>
    <dgm:pt modelId="{A048CC16-54C3-4E46-A3B3-E1EFC1436B90}">
      <dgm:prSet/>
      <dgm:spPr/>
      <dgm:t>
        <a:bodyPr/>
        <a:lstStyle/>
        <a:p>
          <a:r>
            <a:rPr lang="fr-FR" dirty="0"/>
            <a:t>A symbol </a:t>
          </a:r>
          <a:endParaRPr lang="en-US" dirty="0"/>
        </a:p>
      </dgm:t>
    </dgm:pt>
    <dgm:pt modelId="{ECE2D0A8-0E93-4C43-A4EF-1E09709A4406}" type="sibTrans" cxnId="{F5A4F639-E8FE-4D59-935C-4C8D5A14FD8F}">
      <dgm:prSet/>
      <dgm:spPr/>
      <dgm:t>
        <a:bodyPr/>
        <a:lstStyle/>
        <a:p>
          <a:endParaRPr lang="en-US"/>
        </a:p>
      </dgm:t>
    </dgm:pt>
    <dgm:pt modelId="{6AE08BE7-20BA-45F0-90D5-2DE7D0F0499D}" type="parTrans" cxnId="{F5A4F639-E8FE-4D59-935C-4C8D5A14FD8F}">
      <dgm:prSet/>
      <dgm:spPr/>
      <dgm:t>
        <a:bodyPr/>
        <a:lstStyle/>
        <a:p>
          <a:endParaRPr lang="en-US"/>
        </a:p>
      </dgm:t>
    </dgm:pt>
    <dgm:pt modelId="{21608E78-F465-445F-AC89-1C471530009D}" type="pres">
      <dgm:prSet presAssocID="{C24E3F69-AA07-43F7-9D7B-BEE543DD268F}" presName="linear" presStyleCnt="0">
        <dgm:presLayoutVars>
          <dgm:animLvl val="lvl"/>
          <dgm:resizeHandles val="exact"/>
        </dgm:presLayoutVars>
      </dgm:prSet>
      <dgm:spPr/>
    </dgm:pt>
    <dgm:pt modelId="{0AADDAD6-520D-4DE5-BDB6-2FB63A3D7290}" type="pres">
      <dgm:prSet presAssocID="{6C928DDD-E7CC-4D6B-BBDB-8A762333606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DC4B977-3CC8-44E3-955E-46C11324B96C}" type="pres">
      <dgm:prSet presAssocID="{26C350AE-B0CC-4611-9ADA-1DF89BF244FB}" presName="spacer" presStyleCnt="0"/>
      <dgm:spPr/>
    </dgm:pt>
    <dgm:pt modelId="{E20C8B8F-BCA9-4D0A-80DA-C5EA2D26B482}" type="pres">
      <dgm:prSet presAssocID="{7D67B10E-AD52-4921-B903-990DB5CF0D5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2280BAC-C93B-4F3B-A110-B46E6A5F4144}" type="pres">
      <dgm:prSet presAssocID="{8660CF82-3EE9-4D01-8141-F75310FF52F4}" presName="spacer" presStyleCnt="0"/>
      <dgm:spPr/>
    </dgm:pt>
    <dgm:pt modelId="{AFDE878C-904E-4ECF-9D3E-5B894691E5F4}" type="pres">
      <dgm:prSet presAssocID="{A048CC16-54C3-4E46-A3B3-E1EFC1436B9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A0678C-0E70-4BC1-9FBE-D9D2A3271D9A}" type="pres">
      <dgm:prSet presAssocID="{ECE2D0A8-0E93-4C43-A4EF-1E09709A4406}" presName="spacer" presStyleCnt="0"/>
      <dgm:spPr/>
    </dgm:pt>
    <dgm:pt modelId="{DD8039EE-C6CA-480B-AA29-D1344F61A7FD}" type="pres">
      <dgm:prSet presAssocID="{BBC5FEC3-84F5-4B54-B9CD-6863D05E6E1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5BAD27D-7B02-46E0-BAA9-4100E6942783}" type="pres">
      <dgm:prSet presAssocID="{63993D15-F151-429C-B46B-055A71053738}" presName="spacer" presStyleCnt="0"/>
      <dgm:spPr/>
    </dgm:pt>
    <dgm:pt modelId="{6FB1A562-9291-4627-80D2-3AF4833B1338}" type="pres">
      <dgm:prSet presAssocID="{2C5067A5-5CA3-4805-869E-4F253D36620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4D4206-A14D-40EB-BC0C-B3DF7D01B5DB}" type="pres">
      <dgm:prSet presAssocID="{01040B0E-F341-4F04-B185-0A94946B7DAD}" presName="spacer" presStyleCnt="0"/>
      <dgm:spPr/>
    </dgm:pt>
    <dgm:pt modelId="{38DEDC5C-57E1-4959-800C-86516792125A}" type="pres">
      <dgm:prSet presAssocID="{AC0C92BD-D3B1-4476-971E-B7DD3F3F8CD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F57907-FAFF-4E20-8F19-FAD5186CF36B}" srcId="{C24E3F69-AA07-43F7-9D7B-BEE543DD268F}" destId="{6C928DDD-E7CC-4D6B-BBDB-8A762333606A}" srcOrd="0" destOrd="0" parTransId="{3EB7EECB-0EF8-4C4C-A2F7-6D34909F93C3}" sibTransId="{26C350AE-B0CC-4611-9ADA-1DF89BF244FB}"/>
    <dgm:cxn modelId="{F5A4F639-E8FE-4D59-935C-4C8D5A14FD8F}" srcId="{C24E3F69-AA07-43F7-9D7B-BEE543DD268F}" destId="{A048CC16-54C3-4E46-A3B3-E1EFC1436B90}" srcOrd="2" destOrd="0" parTransId="{6AE08BE7-20BA-45F0-90D5-2DE7D0F0499D}" sibTransId="{ECE2D0A8-0E93-4C43-A4EF-1E09709A4406}"/>
    <dgm:cxn modelId="{A61F5A3C-789D-4547-ADD6-276E064D473A}" type="presOf" srcId="{A048CC16-54C3-4E46-A3B3-E1EFC1436B90}" destId="{AFDE878C-904E-4ECF-9D3E-5B894691E5F4}" srcOrd="0" destOrd="0" presId="urn:microsoft.com/office/officeart/2005/8/layout/vList2"/>
    <dgm:cxn modelId="{5D704F4E-4CED-485A-9F27-23FCAAD75D09}" type="presOf" srcId="{7D67B10E-AD52-4921-B903-990DB5CF0D53}" destId="{E20C8B8F-BCA9-4D0A-80DA-C5EA2D26B482}" srcOrd="0" destOrd="0" presId="urn:microsoft.com/office/officeart/2005/8/layout/vList2"/>
    <dgm:cxn modelId="{B4A6684F-875A-43BB-82DF-FD1E3DA7C7A7}" type="presOf" srcId="{2C5067A5-5CA3-4805-869E-4F253D366201}" destId="{6FB1A562-9291-4627-80D2-3AF4833B1338}" srcOrd="0" destOrd="0" presId="urn:microsoft.com/office/officeart/2005/8/layout/vList2"/>
    <dgm:cxn modelId="{539E1256-69FA-4C63-9532-D5D1BC7B6E37}" srcId="{C24E3F69-AA07-43F7-9D7B-BEE543DD268F}" destId="{AC0C92BD-D3B1-4476-971E-B7DD3F3F8CD0}" srcOrd="5" destOrd="0" parTransId="{50CD06EB-54FA-4510-B0ED-32864D59D5A2}" sibTransId="{57FC0196-C4F0-4CA9-B36C-61B1A7E8F006}"/>
    <dgm:cxn modelId="{1188556E-CF98-4033-A9A8-3C804D30E6F1}" type="presOf" srcId="{AC0C92BD-D3B1-4476-971E-B7DD3F3F8CD0}" destId="{38DEDC5C-57E1-4959-800C-86516792125A}" srcOrd="0" destOrd="0" presId="urn:microsoft.com/office/officeart/2005/8/layout/vList2"/>
    <dgm:cxn modelId="{8B36AFA6-3EFA-47A3-B856-2998790D8F4E}" type="presOf" srcId="{BBC5FEC3-84F5-4B54-B9CD-6863D05E6E14}" destId="{DD8039EE-C6CA-480B-AA29-D1344F61A7FD}" srcOrd="0" destOrd="0" presId="urn:microsoft.com/office/officeart/2005/8/layout/vList2"/>
    <dgm:cxn modelId="{EB87C5BC-562F-4A3C-B0CE-04977509B2BD}" srcId="{C24E3F69-AA07-43F7-9D7B-BEE543DD268F}" destId="{7D67B10E-AD52-4921-B903-990DB5CF0D53}" srcOrd="1" destOrd="0" parTransId="{4A5DFB4D-7FE8-4E82-9627-7A4B110CF5B7}" sibTransId="{8660CF82-3EE9-4D01-8141-F75310FF52F4}"/>
    <dgm:cxn modelId="{A2AFD9CC-8A16-4CF0-9707-187D7E5000BA}" srcId="{C24E3F69-AA07-43F7-9D7B-BEE543DD268F}" destId="{BBC5FEC3-84F5-4B54-B9CD-6863D05E6E14}" srcOrd="3" destOrd="0" parTransId="{57394BEC-C0B9-40B7-BF0D-BD4422263B39}" sibTransId="{63993D15-F151-429C-B46B-055A71053738}"/>
    <dgm:cxn modelId="{873A86CF-DF46-4E11-80B2-5AF053E5F564}" srcId="{C24E3F69-AA07-43F7-9D7B-BEE543DD268F}" destId="{2C5067A5-5CA3-4805-869E-4F253D366201}" srcOrd="4" destOrd="0" parTransId="{6104F8AE-26E4-45B0-A7A7-42A91F00CF3D}" sibTransId="{01040B0E-F341-4F04-B185-0A94946B7DAD}"/>
    <dgm:cxn modelId="{934589E0-94B1-4FA8-A64F-5553459E5C6E}" type="presOf" srcId="{6C928DDD-E7CC-4D6B-BBDB-8A762333606A}" destId="{0AADDAD6-520D-4DE5-BDB6-2FB63A3D7290}" srcOrd="0" destOrd="0" presId="urn:microsoft.com/office/officeart/2005/8/layout/vList2"/>
    <dgm:cxn modelId="{1F1333ED-0355-4D45-9678-3B880033E514}" type="presOf" srcId="{C24E3F69-AA07-43F7-9D7B-BEE543DD268F}" destId="{21608E78-F465-445F-AC89-1C471530009D}" srcOrd="0" destOrd="0" presId="urn:microsoft.com/office/officeart/2005/8/layout/vList2"/>
    <dgm:cxn modelId="{CDFC3356-9124-4ACA-8F4A-B0A46F4B2107}" type="presParOf" srcId="{21608E78-F465-445F-AC89-1C471530009D}" destId="{0AADDAD6-520D-4DE5-BDB6-2FB63A3D7290}" srcOrd="0" destOrd="0" presId="urn:microsoft.com/office/officeart/2005/8/layout/vList2"/>
    <dgm:cxn modelId="{23972BCE-EEE0-4E5A-9529-96D08CCF0E31}" type="presParOf" srcId="{21608E78-F465-445F-AC89-1C471530009D}" destId="{6DC4B977-3CC8-44E3-955E-46C11324B96C}" srcOrd="1" destOrd="0" presId="urn:microsoft.com/office/officeart/2005/8/layout/vList2"/>
    <dgm:cxn modelId="{F4F20278-5D12-4239-84F0-39E575B98AD5}" type="presParOf" srcId="{21608E78-F465-445F-AC89-1C471530009D}" destId="{E20C8B8F-BCA9-4D0A-80DA-C5EA2D26B482}" srcOrd="2" destOrd="0" presId="urn:microsoft.com/office/officeart/2005/8/layout/vList2"/>
    <dgm:cxn modelId="{937E7D78-DE1F-4C54-A9F6-711018187B83}" type="presParOf" srcId="{21608E78-F465-445F-AC89-1C471530009D}" destId="{82280BAC-C93B-4F3B-A110-B46E6A5F4144}" srcOrd="3" destOrd="0" presId="urn:microsoft.com/office/officeart/2005/8/layout/vList2"/>
    <dgm:cxn modelId="{22F9A5BA-5043-40AE-B5B6-F85E6EED3217}" type="presParOf" srcId="{21608E78-F465-445F-AC89-1C471530009D}" destId="{AFDE878C-904E-4ECF-9D3E-5B894691E5F4}" srcOrd="4" destOrd="0" presId="urn:microsoft.com/office/officeart/2005/8/layout/vList2"/>
    <dgm:cxn modelId="{2FAFC6AD-B390-44FC-8371-80DB89AB9A80}" type="presParOf" srcId="{21608E78-F465-445F-AC89-1C471530009D}" destId="{62A0678C-0E70-4BC1-9FBE-D9D2A3271D9A}" srcOrd="5" destOrd="0" presId="urn:microsoft.com/office/officeart/2005/8/layout/vList2"/>
    <dgm:cxn modelId="{A037CA2C-17F6-455D-9927-14C3BBE55A98}" type="presParOf" srcId="{21608E78-F465-445F-AC89-1C471530009D}" destId="{DD8039EE-C6CA-480B-AA29-D1344F61A7FD}" srcOrd="6" destOrd="0" presId="urn:microsoft.com/office/officeart/2005/8/layout/vList2"/>
    <dgm:cxn modelId="{AB1B9D8B-250C-441A-85C8-71C7E5B39E1A}" type="presParOf" srcId="{21608E78-F465-445F-AC89-1C471530009D}" destId="{65BAD27D-7B02-46E0-BAA9-4100E6942783}" srcOrd="7" destOrd="0" presId="urn:microsoft.com/office/officeart/2005/8/layout/vList2"/>
    <dgm:cxn modelId="{19CF68AD-CF52-467D-A1A8-9D2FCCE86461}" type="presParOf" srcId="{21608E78-F465-445F-AC89-1C471530009D}" destId="{6FB1A562-9291-4627-80D2-3AF4833B1338}" srcOrd="8" destOrd="0" presId="urn:microsoft.com/office/officeart/2005/8/layout/vList2"/>
    <dgm:cxn modelId="{C5911496-5B64-499C-8600-6613444E12AF}" type="presParOf" srcId="{21608E78-F465-445F-AC89-1C471530009D}" destId="{8B4D4206-A14D-40EB-BC0C-B3DF7D01B5DB}" srcOrd="9" destOrd="0" presId="urn:microsoft.com/office/officeart/2005/8/layout/vList2"/>
    <dgm:cxn modelId="{DA23EAEE-61FC-4AD4-99D0-706140A6B8F8}" type="presParOf" srcId="{21608E78-F465-445F-AC89-1C471530009D}" destId="{38DEDC5C-57E1-4959-800C-8651679212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92D1D-5E81-4B59-B6E4-892962DEA11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51D454-00C6-4E4D-B642-6AEB8FC4EA70}">
      <dgm:prSet custT="1"/>
      <dgm:spPr/>
      <dgm:t>
        <a:bodyPr/>
        <a:lstStyle/>
        <a:p>
          <a:r>
            <a:rPr lang="fr-FR" sz="2000" b="0" i="0" u="none" dirty="0"/>
            <a:t>Sports </a:t>
          </a:r>
          <a:r>
            <a:rPr lang="fr-FR" sz="2000" dirty="0"/>
            <a:t>: basketball and volleyball</a:t>
          </a:r>
          <a:endParaRPr lang="en-US" sz="2000" dirty="0"/>
        </a:p>
      </dgm:t>
    </dgm:pt>
    <dgm:pt modelId="{C46BE8AD-BEBD-49A1-A7E0-C08FAEB4B3EE}" type="parTrans" cxnId="{995D4D47-3403-4786-A98A-12C34CD27BF1}">
      <dgm:prSet/>
      <dgm:spPr/>
      <dgm:t>
        <a:bodyPr/>
        <a:lstStyle/>
        <a:p>
          <a:endParaRPr lang="en-US"/>
        </a:p>
      </dgm:t>
    </dgm:pt>
    <dgm:pt modelId="{327E0A00-583B-416E-A471-1AE1E6468D2C}" type="sibTrans" cxnId="{995D4D47-3403-4786-A98A-12C34CD27BF1}">
      <dgm:prSet/>
      <dgm:spPr/>
      <dgm:t>
        <a:bodyPr/>
        <a:lstStyle/>
        <a:p>
          <a:endParaRPr lang="en-US"/>
        </a:p>
      </dgm:t>
    </dgm:pt>
    <dgm:pt modelId="{631DD966-4C66-4A80-A3B6-5DA478D39A29}">
      <dgm:prSet custT="1"/>
      <dgm:spPr/>
      <dgm:t>
        <a:bodyPr/>
        <a:lstStyle/>
        <a:p>
          <a:r>
            <a:rPr lang="en-US" sz="2000" dirty="0"/>
            <a:t>The city center is close, offering various activities : shops, restaurants/bakeries, a skatepark, a swimming- pool, bowling... </a:t>
          </a:r>
        </a:p>
      </dgm:t>
    </dgm:pt>
    <dgm:pt modelId="{5F26123E-645C-47A1-9FE0-69B5725CA2C8}" type="parTrans" cxnId="{8E3199C1-91CA-410F-BD70-8EE0459BEFBF}">
      <dgm:prSet/>
      <dgm:spPr/>
      <dgm:t>
        <a:bodyPr/>
        <a:lstStyle/>
        <a:p>
          <a:endParaRPr lang="en-US"/>
        </a:p>
      </dgm:t>
    </dgm:pt>
    <dgm:pt modelId="{773B4989-BE36-456F-98EF-54598F9962C4}" type="sibTrans" cxnId="{8E3199C1-91CA-410F-BD70-8EE0459BEFBF}">
      <dgm:prSet/>
      <dgm:spPr/>
      <dgm:t>
        <a:bodyPr/>
        <a:lstStyle/>
        <a:p>
          <a:endParaRPr lang="en-US"/>
        </a:p>
      </dgm:t>
    </dgm:pt>
    <dgm:pt modelId="{4F9E1D62-9482-4739-A7D5-593C0DE5CAE4}">
      <dgm:prSet custT="1"/>
      <dgm:spPr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</dgm:spPr>
      <dgm:t>
        <a:bodyPr/>
        <a:lstStyle/>
        <a:p>
          <a:endParaRPr lang="fr-FR" sz="1500" b="0" kern="1200" dirty="0">
            <a:highlight>
              <a:srgbClr val="000000"/>
            </a:highlight>
            <a:latin typeface="Avenir Next LT Pro"/>
            <a:ea typeface="+mn-ea"/>
            <a:cs typeface="+mn-cs"/>
          </a:endParaRPr>
        </a:p>
        <a:p>
          <a:endParaRPr lang="fr-FR" sz="1500" b="0" kern="1200" dirty="0">
            <a:highlight>
              <a:srgbClr val="000000"/>
            </a:highlight>
            <a:latin typeface="Avenir Next LT Pro"/>
            <a:ea typeface="+mn-ea"/>
            <a:cs typeface="+mn-cs"/>
          </a:endParaRPr>
        </a:p>
        <a:p>
          <a:endParaRPr lang="fr-FR" sz="1500" b="0" kern="1200" dirty="0">
            <a:highlight>
              <a:srgbClr val="000000"/>
            </a:highlight>
            <a:latin typeface="Avenir Next LT Pro"/>
            <a:ea typeface="+mn-ea"/>
            <a:cs typeface="+mn-cs"/>
          </a:endParaRPr>
        </a:p>
        <a:p>
          <a:endParaRPr lang="fr-FR" sz="1500" b="0" kern="1200" dirty="0">
            <a:latin typeface="Avenir Next LT Pro"/>
            <a:ea typeface="+mn-ea"/>
            <a:cs typeface="+mn-cs"/>
          </a:endParaRPr>
        </a:p>
        <a:p>
          <a:r>
            <a:rPr lang="fr-FR" sz="1600" b="0" kern="1200" dirty="0">
              <a:highlight>
                <a:srgbClr val="800080"/>
              </a:highlight>
              <a:latin typeface="Avenir Next LT Pro"/>
              <a:ea typeface="+mn-ea"/>
              <a:cs typeface="+mn-cs"/>
            </a:rPr>
            <a:t>Lounge </a:t>
          </a:r>
          <a:r>
            <a:rPr lang="en-US" sz="1600" b="0" kern="1200" dirty="0">
              <a:highlight>
                <a:srgbClr val="800080"/>
              </a:highlight>
              <a:latin typeface="Avenir Next LT Pro"/>
              <a:ea typeface="+mn-ea"/>
              <a:cs typeface="+mn-cs"/>
            </a:rPr>
            <a:t>(accessible only to high school students and forbidden </a:t>
          </a:r>
          <a:r>
            <a:rPr lang="en-US" sz="1600" b="0" kern="1200" dirty="0">
              <a:highlight>
                <a:srgbClr val="800080"/>
              </a:highlight>
            </a:rPr>
            <a:t>to teachers) </a:t>
          </a:r>
        </a:p>
      </dgm:t>
    </dgm:pt>
    <dgm:pt modelId="{191DB30C-5A49-41C2-B19E-2CC71608107F}" type="parTrans" cxnId="{29FD818A-4E2B-4B5E-AB35-E8D20BC02F96}">
      <dgm:prSet/>
      <dgm:spPr/>
      <dgm:t>
        <a:bodyPr/>
        <a:lstStyle/>
        <a:p>
          <a:endParaRPr lang="en-US"/>
        </a:p>
      </dgm:t>
    </dgm:pt>
    <dgm:pt modelId="{639312D9-4F0D-4BFC-9A2A-97B28D96EB58}" type="sibTrans" cxnId="{29FD818A-4E2B-4B5E-AB35-E8D20BC02F96}">
      <dgm:prSet/>
      <dgm:spPr/>
      <dgm:t>
        <a:bodyPr/>
        <a:lstStyle/>
        <a:p>
          <a:endParaRPr lang="en-US"/>
        </a:p>
      </dgm:t>
    </dgm:pt>
    <dgm:pt modelId="{F4C26D1E-F9B5-4205-ACD8-45EA177EB81B}">
      <dgm:prSet custT="1"/>
      <dgm:spPr/>
      <dgm:t>
        <a:bodyPr/>
        <a:lstStyle/>
        <a:p>
          <a:r>
            <a:rPr lang="fr-FR" sz="2000" dirty="0"/>
            <a:t>Boarding school </a:t>
          </a:r>
          <a:r>
            <a:rPr lang="fr-FR" sz="2000" dirty="0" err="1"/>
            <a:t>with</a:t>
          </a:r>
          <a:r>
            <a:rPr lang="fr-FR" sz="2000" dirty="0"/>
            <a:t> a sport hall</a:t>
          </a:r>
          <a:endParaRPr lang="en-US" sz="2000" dirty="0"/>
        </a:p>
      </dgm:t>
    </dgm:pt>
    <dgm:pt modelId="{83B417EF-78DF-4BF2-88EF-3B6CBBB51F50}" type="parTrans" cxnId="{F4851AC5-1C35-4ED7-93A1-8118F0190A06}">
      <dgm:prSet/>
      <dgm:spPr/>
      <dgm:t>
        <a:bodyPr/>
        <a:lstStyle/>
        <a:p>
          <a:endParaRPr lang="en-US"/>
        </a:p>
      </dgm:t>
    </dgm:pt>
    <dgm:pt modelId="{EDCB8334-B68D-4181-8302-D766D1055C99}" type="sibTrans" cxnId="{F4851AC5-1C35-4ED7-93A1-8118F0190A06}">
      <dgm:prSet/>
      <dgm:spPr/>
      <dgm:t>
        <a:bodyPr/>
        <a:lstStyle/>
        <a:p>
          <a:endParaRPr lang="en-US"/>
        </a:p>
      </dgm:t>
    </dgm:pt>
    <dgm:pt modelId="{A2190CEB-6046-41F3-AEA3-42807B3B8DB0}">
      <dgm:prSet custT="1"/>
      <dgm:spPr/>
      <dgm:t>
        <a:bodyPr/>
        <a:lstStyle/>
        <a:p>
          <a:r>
            <a:rPr lang="fr-FR" sz="2000" dirty="0"/>
            <a:t>Jul’anim : </a:t>
          </a:r>
          <a:r>
            <a:rPr lang="en-US" sz="2000" dirty="0"/>
            <a:t>improves the life of the students at school, it finances trips or school equipment... </a:t>
          </a:r>
        </a:p>
      </dgm:t>
    </dgm:pt>
    <dgm:pt modelId="{4334CD7A-8915-416A-BE7E-D42F906760BC}" type="parTrans" cxnId="{17D5B41D-AF40-41E8-A2BD-C4A52A3B3928}">
      <dgm:prSet/>
      <dgm:spPr/>
      <dgm:t>
        <a:bodyPr/>
        <a:lstStyle/>
        <a:p>
          <a:endParaRPr lang="en-US"/>
        </a:p>
      </dgm:t>
    </dgm:pt>
    <dgm:pt modelId="{ABBCEB58-4AF0-42ED-9FDC-1EBE71B7ACC5}" type="sibTrans" cxnId="{17D5B41D-AF40-41E8-A2BD-C4A52A3B3928}">
      <dgm:prSet/>
      <dgm:spPr/>
      <dgm:t>
        <a:bodyPr/>
        <a:lstStyle/>
        <a:p>
          <a:endParaRPr lang="en-US"/>
        </a:p>
      </dgm:t>
    </dgm:pt>
    <dgm:pt modelId="{F8E5F7B6-D5D3-48C1-8FCC-69AB437D191A}">
      <dgm:prSet custT="1"/>
      <dgm:spPr/>
      <dgm:t>
        <a:bodyPr/>
        <a:lstStyle/>
        <a:p>
          <a:r>
            <a:rPr lang="fr-FR" sz="2000" dirty="0"/>
            <a:t>Language assistant (Her name is Vera)</a:t>
          </a:r>
          <a:endParaRPr lang="en-US" sz="2000" dirty="0"/>
        </a:p>
      </dgm:t>
    </dgm:pt>
    <dgm:pt modelId="{DC4BD470-C738-4F57-9FAB-EF0A5481CBD2}" type="parTrans" cxnId="{81869D25-4422-43FE-BB26-686B0E5B6033}">
      <dgm:prSet/>
      <dgm:spPr/>
      <dgm:t>
        <a:bodyPr/>
        <a:lstStyle/>
        <a:p>
          <a:endParaRPr lang="en-US"/>
        </a:p>
      </dgm:t>
    </dgm:pt>
    <dgm:pt modelId="{D3AC5F70-8929-4637-BB4A-07AC7D219E66}" type="sibTrans" cxnId="{81869D25-4422-43FE-BB26-686B0E5B6033}">
      <dgm:prSet/>
      <dgm:spPr/>
      <dgm:t>
        <a:bodyPr/>
        <a:lstStyle/>
        <a:p>
          <a:endParaRPr lang="en-US"/>
        </a:p>
      </dgm:t>
    </dgm:pt>
    <dgm:pt modelId="{6CD4F727-5BD3-4D30-AD70-CE65AF8C224D}" type="pres">
      <dgm:prSet presAssocID="{13192D1D-5E81-4B59-B6E4-892962DEA112}" presName="diagram" presStyleCnt="0">
        <dgm:presLayoutVars>
          <dgm:dir/>
          <dgm:resizeHandles val="exact"/>
        </dgm:presLayoutVars>
      </dgm:prSet>
      <dgm:spPr/>
    </dgm:pt>
    <dgm:pt modelId="{3A513FB0-CA94-402E-9A5C-6F7EA967EB71}" type="pres">
      <dgm:prSet presAssocID="{FE51D454-00C6-4E4D-B642-6AEB8FC4EA70}" presName="node" presStyleLbl="node1" presStyleIdx="0" presStyleCnt="6" custLinFactNeighborX="-576" custLinFactNeighborY="-3530">
        <dgm:presLayoutVars>
          <dgm:bulletEnabled val="1"/>
        </dgm:presLayoutVars>
      </dgm:prSet>
      <dgm:spPr/>
    </dgm:pt>
    <dgm:pt modelId="{1553E75D-1C88-4E07-9613-DD75A45AF652}" type="pres">
      <dgm:prSet presAssocID="{327E0A00-583B-416E-A471-1AE1E6468D2C}" presName="sibTrans" presStyleCnt="0"/>
      <dgm:spPr/>
    </dgm:pt>
    <dgm:pt modelId="{03954B33-12E8-4307-8E8F-790765F7DDF0}" type="pres">
      <dgm:prSet presAssocID="{631DD966-4C66-4A80-A3B6-5DA478D39A29}" presName="node" presStyleLbl="node1" presStyleIdx="1" presStyleCnt="6">
        <dgm:presLayoutVars>
          <dgm:bulletEnabled val="1"/>
        </dgm:presLayoutVars>
      </dgm:prSet>
      <dgm:spPr/>
    </dgm:pt>
    <dgm:pt modelId="{95933A57-6F3D-4C21-8B1B-8694A6D46C35}" type="pres">
      <dgm:prSet presAssocID="{773B4989-BE36-456F-98EF-54598F9962C4}" presName="sibTrans" presStyleCnt="0"/>
      <dgm:spPr/>
    </dgm:pt>
    <dgm:pt modelId="{B6492FC2-19A7-4C6C-ADBA-C8B7E7105DC3}" type="pres">
      <dgm:prSet presAssocID="{4F9E1D62-9482-4739-A7D5-593C0DE5CAE4}" presName="node" presStyleLbl="node1" presStyleIdx="2" presStyleCnt="6">
        <dgm:presLayoutVars>
          <dgm:bulletEnabled val="1"/>
        </dgm:presLayoutVars>
      </dgm:prSet>
      <dgm:spPr/>
    </dgm:pt>
    <dgm:pt modelId="{9E39124C-36AB-4134-A31B-109D761BB7D0}" type="pres">
      <dgm:prSet presAssocID="{639312D9-4F0D-4BFC-9A2A-97B28D96EB58}" presName="sibTrans" presStyleCnt="0"/>
      <dgm:spPr/>
    </dgm:pt>
    <dgm:pt modelId="{799A085D-7836-4959-88AB-486A90A780F0}" type="pres">
      <dgm:prSet presAssocID="{F4C26D1E-F9B5-4205-ACD8-45EA177EB81B}" presName="node" presStyleLbl="node1" presStyleIdx="3" presStyleCnt="6">
        <dgm:presLayoutVars>
          <dgm:bulletEnabled val="1"/>
        </dgm:presLayoutVars>
      </dgm:prSet>
      <dgm:spPr/>
    </dgm:pt>
    <dgm:pt modelId="{741274F2-A3F6-4A38-9962-2B4F804A82BD}" type="pres">
      <dgm:prSet presAssocID="{EDCB8334-B68D-4181-8302-D766D1055C99}" presName="sibTrans" presStyleCnt="0"/>
      <dgm:spPr/>
    </dgm:pt>
    <dgm:pt modelId="{214296C4-5268-4DB1-8A45-BD892175BE17}" type="pres">
      <dgm:prSet presAssocID="{A2190CEB-6046-41F3-AEA3-42807B3B8DB0}" presName="node" presStyleLbl="node1" presStyleIdx="4" presStyleCnt="6">
        <dgm:presLayoutVars>
          <dgm:bulletEnabled val="1"/>
        </dgm:presLayoutVars>
      </dgm:prSet>
      <dgm:spPr/>
    </dgm:pt>
    <dgm:pt modelId="{71242B62-9A40-4654-A8A4-5A4EEBE204E5}" type="pres">
      <dgm:prSet presAssocID="{ABBCEB58-4AF0-42ED-9FDC-1EBE71B7ACC5}" presName="sibTrans" presStyleCnt="0"/>
      <dgm:spPr/>
    </dgm:pt>
    <dgm:pt modelId="{7E0ABCB9-BC7F-44C8-B300-9E3DF2F79D10}" type="pres">
      <dgm:prSet presAssocID="{F8E5F7B6-D5D3-48C1-8FCC-69AB437D191A}" presName="node" presStyleLbl="node1" presStyleIdx="5" presStyleCnt="6">
        <dgm:presLayoutVars>
          <dgm:bulletEnabled val="1"/>
        </dgm:presLayoutVars>
      </dgm:prSet>
      <dgm:spPr/>
    </dgm:pt>
  </dgm:ptLst>
  <dgm:cxnLst>
    <dgm:cxn modelId="{17D5B41D-AF40-41E8-A2BD-C4A52A3B3928}" srcId="{13192D1D-5E81-4B59-B6E4-892962DEA112}" destId="{A2190CEB-6046-41F3-AEA3-42807B3B8DB0}" srcOrd="4" destOrd="0" parTransId="{4334CD7A-8915-416A-BE7E-D42F906760BC}" sibTransId="{ABBCEB58-4AF0-42ED-9FDC-1EBE71B7ACC5}"/>
    <dgm:cxn modelId="{81869D25-4422-43FE-BB26-686B0E5B6033}" srcId="{13192D1D-5E81-4B59-B6E4-892962DEA112}" destId="{F8E5F7B6-D5D3-48C1-8FCC-69AB437D191A}" srcOrd="5" destOrd="0" parTransId="{DC4BD470-C738-4F57-9FAB-EF0A5481CBD2}" sibTransId="{D3AC5F70-8929-4637-BB4A-07AC7D219E66}"/>
    <dgm:cxn modelId="{995D4D47-3403-4786-A98A-12C34CD27BF1}" srcId="{13192D1D-5E81-4B59-B6E4-892962DEA112}" destId="{FE51D454-00C6-4E4D-B642-6AEB8FC4EA70}" srcOrd="0" destOrd="0" parTransId="{C46BE8AD-BEBD-49A1-A7E0-C08FAEB4B3EE}" sibTransId="{327E0A00-583B-416E-A471-1AE1E6468D2C}"/>
    <dgm:cxn modelId="{D93E9657-FCB0-4E0E-90B6-5494085ACF0F}" type="presOf" srcId="{13192D1D-5E81-4B59-B6E4-892962DEA112}" destId="{6CD4F727-5BD3-4D30-AD70-CE65AF8C224D}" srcOrd="0" destOrd="0" presId="urn:microsoft.com/office/officeart/2005/8/layout/default"/>
    <dgm:cxn modelId="{1F9BC076-82B9-4E85-9A6B-AA8814D8ACB1}" type="presOf" srcId="{4F9E1D62-9482-4739-A7D5-593C0DE5CAE4}" destId="{B6492FC2-19A7-4C6C-ADBA-C8B7E7105DC3}" srcOrd="0" destOrd="0" presId="urn:microsoft.com/office/officeart/2005/8/layout/default"/>
    <dgm:cxn modelId="{29FD818A-4E2B-4B5E-AB35-E8D20BC02F96}" srcId="{13192D1D-5E81-4B59-B6E4-892962DEA112}" destId="{4F9E1D62-9482-4739-A7D5-593C0DE5CAE4}" srcOrd="2" destOrd="0" parTransId="{191DB30C-5A49-41C2-B19E-2CC71608107F}" sibTransId="{639312D9-4F0D-4BFC-9A2A-97B28D96EB58}"/>
    <dgm:cxn modelId="{1329EF95-0D59-4B04-A0DA-C6BA53470443}" type="presOf" srcId="{631DD966-4C66-4A80-A3B6-5DA478D39A29}" destId="{03954B33-12E8-4307-8E8F-790765F7DDF0}" srcOrd="0" destOrd="0" presId="urn:microsoft.com/office/officeart/2005/8/layout/default"/>
    <dgm:cxn modelId="{7DD6489B-58C3-4DFF-AAA8-10C65D78FADC}" type="presOf" srcId="{F8E5F7B6-D5D3-48C1-8FCC-69AB437D191A}" destId="{7E0ABCB9-BC7F-44C8-B300-9E3DF2F79D10}" srcOrd="0" destOrd="0" presId="urn:microsoft.com/office/officeart/2005/8/layout/default"/>
    <dgm:cxn modelId="{B153D4BD-68AF-4F0C-9C2C-11F188379C8D}" type="presOf" srcId="{FE51D454-00C6-4E4D-B642-6AEB8FC4EA70}" destId="{3A513FB0-CA94-402E-9A5C-6F7EA967EB71}" srcOrd="0" destOrd="0" presId="urn:microsoft.com/office/officeart/2005/8/layout/default"/>
    <dgm:cxn modelId="{8E3199C1-91CA-410F-BD70-8EE0459BEFBF}" srcId="{13192D1D-5E81-4B59-B6E4-892962DEA112}" destId="{631DD966-4C66-4A80-A3B6-5DA478D39A29}" srcOrd="1" destOrd="0" parTransId="{5F26123E-645C-47A1-9FE0-69B5725CA2C8}" sibTransId="{773B4989-BE36-456F-98EF-54598F9962C4}"/>
    <dgm:cxn modelId="{F4851AC5-1C35-4ED7-93A1-8118F0190A06}" srcId="{13192D1D-5E81-4B59-B6E4-892962DEA112}" destId="{F4C26D1E-F9B5-4205-ACD8-45EA177EB81B}" srcOrd="3" destOrd="0" parTransId="{83B417EF-78DF-4BF2-88EF-3B6CBBB51F50}" sibTransId="{EDCB8334-B68D-4181-8302-D766D1055C99}"/>
    <dgm:cxn modelId="{5568AFD7-C946-46DF-93A2-8CF0FC76C802}" type="presOf" srcId="{F4C26D1E-F9B5-4205-ACD8-45EA177EB81B}" destId="{799A085D-7836-4959-88AB-486A90A780F0}" srcOrd="0" destOrd="0" presId="urn:microsoft.com/office/officeart/2005/8/layout/default"/>
    <dgm:cxn modelId="{C042ACD9-AE78-4907-8C5B-B61D931181CB}" type="presOf" srcId="{A2190CEB-6046-41F3-AEA3-42807B3B8DB0}" destId="{214296C4-5268-4DB1-8A45-BD892175BE17}" srcOrd="0" destOrd="0" presId="urn:microsoft.com/office/officeart/2005/8/layout/default"/>
    <dgm:cxn modelId="{BF59833E-8508-4576-8BA5-B7F444861E42}" type="presParOf" srcId="{6CD4F727-5BD3-4D30-AD70-CE65AF8C224D}" destId="{3A513FB0-CA94-402E-9A5C-6F7EA967EB71}" srcOrd="0" destOrd="0" presId="urn:microsoft.com/office/officeart/2005/8/layout/default"/>
    <dgm:cxn modelId="{F36D52C2-41F9-48B9-BEF5-01C782F847B0}" type="presParOf" srcId="{6CD4F727-5BD3-4D30-AD70-CE65AF8C224D}" destId="{1553E75D-1C88-4E07-9613-DD75A45AF652}" srcOrd="1" destOrd="0" presId="urn:microsoft.com/office/officeart/2005/8/layout/default"/>
    <dgm:cxn modelId="{D0BFA99E-6268-4A61-B6A8-F814733BF1EE}" type="presParOf" srcId="{6CD4F727-5BD3-4D30-AD70-CE65AF8C224D}" destId="{03954B33-12E8-4307-8E8F-790765F7DDF0}" srcOrd="2" destOrd="0" presId="urn:microsoft.com/office/officeart/2005/8/layout/default"/>
    <dgm:cxn modelId="{94860297-8ECB-4A8E-8B45-0096C02DD6C3}" type="presParOf" srcId="{6CD4F727-5BD3-4D30-AD70-CE65AF8C224D}" destId="{95933A57-6F3D-4C21-8B1B-8694A6D46C35}" srcOrd="3" destOrd="0" presId="urn:microsoft.com/office/officeart/2005/8/layout/default"/>
    <dgm:cxn modelId="{1DC71294-1432-4BB0-9DAC-CCD2E2C962BE}" type="presParOf" srcId="{6CD4F727-5BD3-4D30-AD70-CE65AF8C224D}" destId="{B6492FC2-19A7-4C6C-ADBA-C8B7E7105DC3}" srcOrd="4" destOrd="0" presId="urn:microsoft.com/office/officeart/2005/8/layout/default"/>
    <dgm:cxn modelId="{5184E3BC-7075-40E0-89A9-8CBC04381CB3}" type="presParOf" srcId="{6CD4F727-5BD3-4D30-AD70-CE65AF8C224D}" destId="{9E39124C-36AB-4134-A31B-109D761BB7D0}" srcOrd="5" destOrd="0" presId="urn:microsoft.com/office/officeart/2005/8/layout/default"/>
    <dgm:cxn modelId="{ED88CEEC-B480-4E6D-ADA2-937EE987EA6D}" type="presParOf" srcId="{6CD4F727-5BD3-4D30-AD70-CE65AF8C224D}" destId="{799A085D-7836-4959-88AB-486A90A780F0}" srcOrd="6" destOrd="0" presId="urn:microsoft.com/office/officeart/2005/8/layout/default"/>
    <dgm:cxn modelId="{58D2A09D-EA5B-433F-BD2E-A66F3D4A120C}" type="presParOf" srcId="{6CD4F727-5BD3-4D30-AD70-CE65AF8C224D}" destId="{741274F2-A3F6-4A38-9962-2B4F804A82BD}" srcOrd="7" destOrd="0" presId="urn:microsoft.com/office/officeart/2005/8/layout/default"/>
    <dgm:cxn modelId="{F0393173-A107-46A8-B1CC-BA8A0AECB054}" type="presParOf" srcId="{6CD4F727-5BD3-4D30-AD70-CE65AF8C224D}" destId="{214296C4-5268-4DB1-8A45-BD892175BE17}" srcOrd="8" destOrd="0" presId="urn:microsoft.com/office/officeart/2005/8/layout/default"/>
    <dgm:cxn modelId="{528718D2-E8FA-4010-9571-501AC3BE55EE}" type="presParOf" srcId="{6CD4F727-5BD3-4D30-AD70-CE65AF8C224D}" destId="{71242B62-9A40-4654-A8A4-5A4EEBE204E5}" srcOrd="9" destOrd="0" presId="urn:microsoft.com/office/officeart/2005/8/layout/default"/>
    <dgm:cxn modelId="{0921CA6E-2C52-44CF-BA24-DE67FFE6CD4D}" type="presParOf" srcId="{6CD4F727-5BD3-4D30-AD70-CE65AF8C224D}" destId="{7E0ABCB9-BC7F-44C8-B300-9E3DF2F79D1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96E532-9C0A-4A53-8B83-464F5B955A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406CD7-7724-4610-B5A0-470BA8B318D9}">
      <dgm:prSet/>
      <dgm:spPr/>
      <dgm:t>
        <a:bodyPr/>
        <a:lstStyle/>
        <a:p>
          <a:r>
            <a:rPr lang="fr-FR" b="1" i="1" dirty="0">
              <a:solidFill>
                <a:schemeClr val="accent6">
                  <a:lumMod val="50000"/>
                </a:schemeClr>
              </a:solidFill>
            </a:rPr>
            <a:t>211</a:t>
          </a:r>
          <a:r>
            <a:rPr lang="fr-FR" dirty="0">
              <a:solidFill>
                <a:schemeClr val="accent6">
                  <a:lumMod val="50000"/>
                </a:schemeClr>
              </a:solidFill>
            </a:rPr>
            <a:t> junior high school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06CE376B-A62A-406E-965C-464B6A241DEF}" type="parTrans" cxnId="{ED56AF90-4CCE-420A-B0BD-6CD8F8598D4E}">
      <dgm:prSet/>
      <dgm:spPr/>
      <dgm:t>
        <a:bodyPr/>
        <a:lstStyle/>
        <a:p>
          <a:endParaRPr lang="en-US"/>
        </a:p>
      </dgm:t>
    </dgm:pt>
    <dgm:pt modelId="{E57FD284-DEE8-4B1D-A20A-242E66C4A2F1}" type="sibTrans" cxnId="{ED56AF90-4CCE-420A-B0BD-6CD8F8598D4E}">
      <dgm:prSet/>
      <dgm:spPr/>
      <dgm:t>
        <a:bodyPr/>
        <a:lstStyle/>
        <a:p>
          <a:endParaRPr lang="en-US"/>
        </a:p>
      </dgm:t>
    </dgm:pt>
    <dgm:pt modelId="{E0433850-912C-4958-9563-91789BCFCAB2}">
      <dgm:prSet/>
      <dgm:spPr/>
      <dgm:t>
        <a:bodyPr/>
        <a:lstStyle/>
        <a:p>
          <a:r>
            <a:rPr lang="fr-FR" b="1" i="1" dirty="0">
              <a:solidFill>
                <a:schemeClr val="accent6">
                  <a:lumMod val="75000"/>
                </a:schemeClr>
              </a:solidFill>
            </a:rPr>
            <a:t>630</a:t>
          </a:r>
          <a:r>
            <a:rPr lang="fr-FR" dirty="0">
              <a:solidFill>
                <a:schemeClr val="accent6">
                  <a:lumMod val="75000"/>
                </a:schemeClr>
              </a:solidFill>
            </a:rPr>
            <a:t> senior high school 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3B93456B-51F6-4079-B3F2-DCE5A08F427C}" type="parTrans" cxnId="{7D8F55B3-9EA0-4AB8-BFB7-F4E6EEEC31CB}">
      <dgm:prSet/>
      <dgm:spPr/>
      <dgm:t>
        <a:bodyPr/>
        <a:lstStyle/>
        <a:p>
          <a:endParaRPr lang="en-US"/>
        </a:p>
      </dgm:t>
    </dgm:pt>
    <dgm:pt modelId="{997757C0-93AB-48BF-9FA0-38D3ECFF4F6C}" type="sibTrans" cxnId="{7D8F55B3-9EA0-4AB8-BFB7-F4E6EEEC31CB}">
      <dgm:prSet/>
      <dgm:spPr/>
      <dgm:t>
        <a:bodyPr/>
        <a:lstStyle/>
        <a:p>
          <a:endParaRPr lang="en-US"/>
        </a:p>
      </dgm:t>
    </dgm:pt>
    <dgm:pt modelId="{449463AC-509A-4218-A8CB-934C482B9B6A}">
      <dgm:prSet/>
      <dgm:spPr/>
      <dgm:t>
        <a:bodyPr/>
        <a:lstStyle/>
        <a:p>
          <a:r>
            <a:rPr lang="fr-FR" b="1" i="1" dirty="0">
              <a:solidFill>
                <a:schemeClr val="accent6">
                  <a:lumMod val="50000"/>
                </a:schemeClr>
              </a:solidFill>
            </a:rPr>
            <a:t>57</a:t>
          </a:r>
          <a:r>
            <a:rPr lang="fr-FR" dirty="0">
              <a:solidFill>
                <a:schemeClr val="accent6">
                  <a:lumMod val="50000"/>
                </a:schemeClr>
              </a:solidFill>
            </a:rPr>
            <a:t> bachelor </a:t>
          </a:r>
          <a:r>
            <a:rPr lang="fr-FR" dirty="0" err="1">
              <a:solidFill>
                <a:schemeClr val="accent6">
                  <a:lumMod val="50000"/>
                </a:schemeClr>
              </a:solidFill>
            </a:rPr>
            <a:t>students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B0D38671-B8D3-461F-9A66-DC344C572647}" type="parTrans" cxnId="{400B81A8-A5C0-4CB3-AECF-2F7CF0F3F79B}">
      <dgm:prSet/>
      <dgm:spPr/>
      <dgm:t>
        <a:bodyPr/>
        <a:lstStyle/>
        <a:p>
          <a:endParaRPr lang="en-US"/>
        </a:p>
      </dgm:t>
    </dgm:pt>
    <dgm:pt modelId="{667A1320-E8A3-4E20-8804-7C56384EF4AB}" type="sibTrans" cxnId="{400B81A8-A5C0-4CB3-AECF-2F7CF0F3F79B}">
      <dgm:prSet/>
      <dgm:spPr/>
      <dgm:t>
        <a:bodyPr/>
        <a:lstStyle/>
        <a:p>
          <a:endParaRPr lang="en-US"/>
        </a:p>
      </dgm:t>
    </dgm:pt>
    <dgm:pt modelId="{54F47FDC-2E6B-4058-BDB5-6B0D56FF8AA9}">
      <dgm:prSet/>
      <dgm:spPr/>
      <dgm:t>
        <a:bodyPr/>
        <a:lstStyle/>
        <a:p>
          <a:r>
            <a:rPr lang="fr-FR" b="1" i="1" dirty="0">
              <a:solidFill>
                <a:schemeClr val="accent6">
                  <a:lumMod val="75000"/>
                </a:schemeClr>
              </a:solidFill>
            </a:rPr>
            <a:t>70</a:t>
          </a:r>
          <a:r>
            <a:rPr lang="fr-FR" dirty="0">
              <a:solidFill>
                <a:schemeClr val="accent6">
                  <a:lumMod val="75000"/>
                </a:schemeClr>
              </a:solidFill>
            </a:rPr>
            <a:t>   teachers 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4A8EBDFB-3BDF-4B1E-BF0E-E2730525DCD2}" type="parTrans" cxnId="{E0AA5CAB-3DAB-4C19-9BCB-EA4FA8F2AB7B}">
      <dgm:prSet/>
      <dgm:spPr/>
      <dgm:t>
        <a:bodyPr/>
        <a:lstStyle/>
        <a:p>
          <a:endParaRPr lang="en-US"/>
        </a:p>
      </dgm:t>
    </dgm:pt>
    <dgm:pt modelId="{75410A76-6AB3-4FCC-ABC7-B919113BD3B1}" type="sibTrans" cxnId="{E0AA5CAB-3DAB-4C19-9BCB-EA4FA8F2AB7B}">
      <dgm:prSet/>
      <dgm:spPr/>
      <dgm:t>
        <a:bodyPr/>
        <a:lstStyle/>
        <a:p>
          <a:endParaRPr lang="en-US"/>
        </a:p>
      </dgm:t>
    </dgm:pt>
    <dgm:pt modelId="{A022893A-2F92-40F6-BA4F-13E5854CD61D}" type="pres">
      <dgm:prSet presAssocID="{6C96E532-9C0A-4A53-8B83-464F5B955A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C61299-D278-4DD4-B71D-71143EE8099D}" type="pres">
      <dgm:prSet presAssocID="{67406CD7-7724-4610-B5A0-470BA8B318D9}" presName="hierRoot1" presStyleCnt="0"/>
      <dgm:spPr/>
    </dgm:pt>
    <dgm:pt modelId="{AD3113E5-0839-4EB4-B508-1A3774A3C918}" type="pres">
      <dgm:prSet presAssocID="{67406CD7-7724-4610-B5A0-470BA8B318D9}" presName="composite" presStyleCnt="0"/>
      <dgm:spPr/>
    </dgm:pt>
    <dgm:pt modelId="{660FFBB9-4876-43FA-ACD4-819A93743AED}" type="pres">
      <dgm:prSet presAssocID="{67406CD7-7724-4610-B5A0-470BA8B318D9}" presName="background" presStyleLbl="node0" presStyleIdx="0" presStyleCnt="4"/>
      <dgm:spPr/>
    </dgm:pt>
    <dgm:pt modelId="{91C5A504-44FB-40E7-BBAD-FFF39A55D2FB}" type="pres">
      <dgm:prSet presAssocID="{67406CD7-7724-4610-B5A0-470BA8B318D9}" presName="text" presStyleLbl="fgAcc0" presStyleIdx="0" presStyleCnt="4">
        <dgm:presLayoutVars>
          <dgm:chPref val="3"/>
        </dgm:presLayoutVars>
      </dgm:prSet>
      <dgm:spPr/>
    </dgm:pt>
    <dgm:pt modelId="{F55D4DC0-FAC7-491B-9EA4-03F30E5A0720}" type="pres">
      <dgm:prSet presAssocID="{67406CD7-7724-4610-B5A0-470BA8B318D9}" presName="hierChild2" presStyleCnt="0"/>
      <dgm:spPr/>
    </dgm:pt>
    <dgm:pt modelId="{C817425C-A00F-4070-B3DC-F1136AE9E0CD}" type="pres">
      <dgm:prSet presAssocID="{E0433850-912C-4958-9563-91789BCFCAB2}" presName="hierRoot1" presStyleCnt="0"/>
      <dgm:spPr/>
    </dgm:pt>
    <dgm:pt modelId="{7D88105C-165F-49BF-952C-A5AA25556BCD}" type="pres">
      <dgm:prSet presAssocID="{E0433850-912C-4958-9563-91789BCFCAB2}" presName="composite" presStyleCnt="0"/>
      <dgm:spPr/>
    </dgm:pt>
    <dgm:pt modelId="{8D1C9B6A-6A59-4C75-B215-3164CE928F30}" type="pres">
      <dgm:prSet presAssocID="{E0433850-912C-4958-9563-91789BCFCAB2}" presName="background" presStyleLbl="node0" presStyleIdx="1" presStyleCnt="4"/>
      <dgm:spPr/>
    </dgm:pt>
    <dgm:pt modelId="{058E3FF8-22A9-482F-8563-8ABC805F49C9}" type="pres">
      <dgm:prSet presAssocID="{E0433850-912C-4958-9563-91789BCFCAB2}" presName="text" presStyleLbl="fgAcc0" presStyleIdx="1" presStyleCnt="4">
        <dgm:presLayoutVars>
          <dgm:chPref val="3"/>
        </dgm:presLayoutVars>
      </dgm:prSet>
      <dgm:spPr/>
    </dgm:pt>
    <dgm:pt modelId="{99117DB6-C905-47C5-95AB-71D57D231E3C}" type="pres">
      <dgm:prSet presAssocID="{E0433850-912C-4958-9563-91789BCFCAB2}" presName="hierChild2" presStyleCnt="0"/>
      <dgm:spPr/>
    </dgm:pt>
    <dgm:pt modelId="{9F1762E0-13B5-4B93-9F38-7EF5E81C4546}" type="pres">
      <dgm:prSet presAssocID="{449463AC-509A-4218-A8CB-934C482B9B6A}" presName="hierRoot1" presStyleCnt="0"/>
      <dgm:spPr/>
    </dgm:pt>
    <dgm:pt modelId="{C5291820-1621-4DE2-AD1F-1015CC3F95C4}" type="pres">
      <dgm:prSet presAssocID="{449463AC-509A-4218-A8CB-934C482B9B6A}" presName="composite" presStyleCnt="0"/>
      <dgm:spPr/>
    </dgm:pt>
    <dgm:pt modelId="{04A82E40-2DED-496B-A325-0EF72F32C93C}" type="pres">
      <dgm:prSet presAssocID="{449463AC-509A-4218-A8CB-934C482B9B6A}" presName="background" presStyleLbl="node0" presStyleIdx="2" presStyleCnt="4"/>
      <dgm:spPr/>
    </dgm:pt>
    <dgm:pt modelId="{B1509197-7587-4AB5-9154-36E2895EE7B7}" type="pres">
      <dgm:prSet presAssocID="{449463AC-509A-4218-A8CB-934C482B9B6A}" presName="text" presStyleLbl="fgAcc0" presStyleIdx="2" presStyleCnt="4">
        <dgm:presLayoutVars>
          <dgm:chPref val="3"/>
        </dgm:presLayoutVars>
      </dgm:prSet>
      <dgm:spPr/>
    </dgm:pt>
    <dgm:pt modelId="{3CF83E29-D354-4523-AFBD-D474ECEC8A0D}" type="pres">
      <dgm:prSet presAssocID="{449463AC-509A-4218-A8CB-934C482B9B6A}" presName="hierChild2" presStyleCnt="0"/>
      <dgm:spPr/>
    </dgm:pt>
    <dgm:pt modelId="{48541215-6F83-499E-B6E7-761CCDE3CF8B}" type="pres">
      <dgm:prSet presAssocID="{54F47FDC-2E6B-4058-BDB5-6B0D56FF8AA9}" presName="hierRoot1" presStyleCnt="0"/>
      <dgm:spPr/>
    </dgm:pt>
    <dgm:pt modelId="{70A7CDD7-3328-4181-99DE-30A5E2371689}" type="pres">
      <dgm:prSet presAssocID="{54F47FDC-2E6B-4058-BDB5-6B0D56FF8AA9}" presName="composite" presStyleCnt="0"/>
      <dgm:spPr/>
    </dgm:pt>
    <dgm:pt modelId="{E7D2C555-F3C9-4C3A-B5DA-BCC3013CE560}" type="pres">
      <dgm:prSet presAssocID="{54F47FDC-2E6B-4058-BDB5-6B0D56FF8AA9}" presName="background" presStyleLbl="node0" presStyleIdx="3" presStyleCnt="4"/>
      <dgm:spPr/>
    </dgm:pt>
    <dgm:pt modelId="{B69013A5-0501-4BDF-96F9-3BB52EDD53D5}" type="pres">
      <dgm:prSet presAssocID="{54F47FDC-2E6B-4058-BDB5-6B0D56FF8AA9}" presName="text" presStyleLbl="fgAcc0" presStyleIdx="3" presStyleCnt="4">
        <dgm:presLayoutVars>
          <dgm:chPref val="3"/>
        </dgm:presLayoutVars>
      </dgm:prSet>
      <dgm:spPr/>
    </dgm:pt>
    <dgm:pt modelId="{6E534A21-51F2-460B-84F0-33427E690978}" type="pres">
      <dgm:prSet presAssocID="{54F47FDC-2E6B-4058-BDB5-6B0D56FF8AA9}" presName="hierChild2" presStyleCnt="0"/>
      <dgm:spPr/>
    </dgm:pt>
  </dgm:ptLst>
  <dgm:cxnLst>
    <dgm:cxn modelId="{FC763A5C-D26C-41DE-B7ED-25528B357F4A}" type="presOf" srcId="{6C96E532-9C0A-4A53-8B83-464F5B955A77}" destId="{A022893A-2F92-40F6-BA4F-13E5854CD61D}" srcOrd="0" destOrd="0" presId="urn:microsoft.com/office/officeart/2005/8/layout/hierarchy1"/>
    <dgm:cxn modelId="{CEB80D79-70B8-4F6C-AAC7-F46DEB52F1D0}" type="presOf" srcId="{E0433850-912C-4958-9563-91789BCFCAB2}" destId="{058E3FF8-22A9-482F-8563-8ABC805F49C9}" srcOrd="0" destOrd="0" presId="urn:microsoft.com/office/officeart/2005/8/layout/hierarchy1"/>
    <dgm:cxn modelId="{ED56AF90-4CCE-420A-B0BD-6CD8F8598D4E}" srcId="{6C96E532-9C0A-4A53-8B83-464F5B955A77}" destId="{67406CD7-7724-4610-B5A0-470BA8B318D9}" srcOrd="0" destOrd="0" parTransId="{06CE376B-A62A-406E-965C-464B6A241DEF}" sibTransId="{E57FD284-DEE8-4B1D-A20A-242E66C4A2F1}"/>
    <dgm:cxn modelId="{0E9AE199-ECC6-4ADB-A2C3-73CEC7AC912A}" type="presOf" srcId="{449463AC-509A-4218-A8CB-934C482B9B6A}" destId="{B1509197-7587-4AB5-9154-36E2895EE7B7}" srcOrd="0" destOrd="0" presId="urn:microsoft.com/office/officeart/2005/8/layout/hierarchy1"/>
    <dgm:cxn modelId="{400B81A8-A5C0-4CB3-AECF-2F7CF0F3F79B}" srcId="{6C96E532-9C0A-4A53-8B83-464F5B955A77}" destId="{449463AC-509A-4218-A8CB-934C482B9B6A}" srcOrd="2" destOrd="0" parTransId="{B0D38671-B8D3-461F-9A66-DC344C572647}" sibTransId="{667A1320-E8A3-4E20-8804-7C56384EF4AB}"/>
    <dgm:cxn modelId="{E0AA5CAB-3DAB-4C19-9BCB-EA4FA8F2AB7B}" srcId="{6C96E532-9C0A-4A53-8B83-464F5B955A77}" destId="{54F47FDC-2E6B-4058-BDB5-6B0D56FF8AA9}" srcOrd="3" destOrd="0" parTransId="{4A8EBDFB-3BDF-4B1E-BF0E-E2730525DCD2}" sibTransId="{75410A76-6AB3-4FCC-ABC7-B919113BD3B1}"/>
    <dgm:cxn modelId="{D2CFEFAC-6BEF-4C9E-AEE6-0DE7A9297F9E}" type="presOf" srcId="{54F47FDC-2E6B-4058-BDB5-6B0D56FF8AA9}" destId="{B69013A5-0501-4BDF-96F9-3BB52EDD53D5}" srcOrd="0" destOrd="0" presId="urn:microsoft.com/office/officeart/2005/8/layout/hierarchy1"/>
    <dgm:cxn modelId="{7D8F55B3-9EA0-4AB8-BFB7-F4E6EEEC31CB}" srcId="{6C96E532-9C0A-4A53-8B83-464F5B955A77}" destId="{E0433850-912C-4958-9563-91789BCFCAB2}" srcOrd="1" destOrd="0" parTransId="{3B93456B-51F6-4079-B3F2-DCE5A08F427C}" sibTransId="{997757C0-93AB-48BF-9FA0-38D3ECFF4F6C}"/>
    <dgm:cxn modelId="{036F9DC5-9238-49D2-A285-6F1CD9B521EC}" type="presOf" srcId="{67406CD7-7724-4610-B5A0-470BA8B318D9}" destId="{91C5A504-44FB-40E7-BBAD-FFF39A55D2FB}" srcOrd="0" destOrd="0" presId="urn:microsoft.com/office/officeart/2005/8/layout/hierarchy1"/>
    <dgm:cxn modelId="{08FE524A-F2D3-4CBF-8C44-FB8F86FEB251}" type="presParOf" srcId="{A022893A-2F92-40F6-BA4F-13E5854CD61D}" destId="{07C61299-D278-4DD4-B71D-71143EE8099D}" srcOrd="0" destOrd="0" presId="urn:microsoft.com/office/officeart/2005/8/layout/hierarchy1"/>
    <dgm:cxn modelId="{D900766B-D958-4A8A-8AE9-260358E88D7C}" type="presParOf" srcId="{07C61299-D278-4DD4-B71D-71143EE8099D}" destId="{AD3113E5-0839-4EB4-B508-1A3774A3C918}" srcOrd="0" destOrd="0" presId="urn:microsoft.com/office/officeart/2005/8/layout/hierarchy1"/>
    <dgm:cxn modelId="{1038E669-6A1D-4FD5-A875-26948455BA35}" type="presParOf" srcId="{AD3113E5-0839-4EB4-B508-1A3774A3C918}" destId="{660FFBB9-4876-43FA-ACD4-819A93743AED}" srcOrd="0" destOrd="0" presId="urn:microsoft.com/office/officeart/2005/8/layout/hierarchy1"/>
    <dgm:cxn modelId="{7227B41F-03CB-4A03-BED9-E83915A840BA}" type="presParOf" srcId="{AD3113E5-0839-4EB4-B508-1A3774A3C918}" destId="{91C5A504-44FB-40E7-BBAD-FFF39A55D2FB}" srcOrd="1" destOrd="0" presId="urn:microsoft.com/office/officeart/2005/8/layout/hierarchy1"/>
    <dgm:cxn modelId="{2025A171-9A19-4747-8B5F-3CBC3D3B7614}" type="presParOf" srcId="{07C61299-D278-4DD4-B71D-71143EE8099D}" destId="{F55D4DC0-FAC7-491B-9EA4-03F30E5A0720}" srcOrd="1" destOrd="0" presId="urn:microsoft.com/office/officeart/2005/8/layout/hierarchy1"/>
    <dgm:cxn modelId="{E0B04A57-25AE-4A44-8575-2D108541E001}" type="presParOf" srcId="{A022893A-2F92-40F6-BA4F-13E5854CD61D}" destId="{C817425C-A00F-4070-B3DC-F1136AE9E0CD}" srcOrd="1" destOrd="0" presId="urn:microsoft.com/office/officeart/2005/8/layout/hierarchy1"/>
    <dgm:cxn modelId="{4A54DA86-1570-4D36-9CE1-C27B70852194}" type="presParOf" srcId="{C817425C-A00F-4070-B3DC-F1136AE9E0CD}" destId="{7D88105C-165F-49BF-952C-A5AA25556BCD}" srcOrd="0" destOrd="0" presId="urn:microsoft.com/office/officeart/2005/8/layout/hierarchy1"/>
    <dgm:cxn modelId="{F6783F78-AE52-42C5-A4AB-39CD9376672E}" type="presParOf" srcId="{7D88105C-165F-49BF-952C-A5AA25556BCD}" destId="{8D1C9B6A-6A59-4C75-B215-3164CE928F30}" srcOrd="0" destOrd="0" presId="urn:microsoft.com/office/officeart/2005/8/layout/hierarchy1"/>
    <dgm:cxn modelId="{7DE3B0EE-9251-4046-BC49-4FA35F764221}" type="presParOf" srcId="{7D88105C-165F-49BF-952C-A5AA25556BCD}" destId="{058E3FF8-22A9-482F-8563-8ABC805F49C9}" srcOrd="1" destOrd="0" presId="urn:microsoft.com/office/officeart/2005/8/layout/hierarchy1"/>
    <dgm:cxn modelId="{7A7E1928-5858-475C-9A0B-BAD2D2D65773}" type="presParOf" srcId="{C817425C-A00F-4070-B3DC-F1136AE9E0CD}" destId="{99117DB6-C905-47C5-95AB-71D57D231E3C}" srcOrd="1" destOrd="0" presId="urn:microsoft.com/office/officeart/2005/8/layout/hierarchy1"/>
    <dgm:cxn modelId="{90ED9399-FC86-4426-88D6-6C90594F8F5C}" type="presParOf" srcId="{A022893A-2F92-40F6-BA4F-13E5854CD61D}" destId="{9F1762E0-13B5-4B93-9F38-7EF5E81C4546}" srcOrd="2" destOrd="0" presId="urn:microsoft.com/office/officeart/2005/8/layout/hierarchy1"/>
    <dgm:cxn modelId="{468FBC4C-393F-4721-B0F3-60BEFBE40720}" type="presParOf" srcId="{9F1762E0-13B5-4B93-9F38-7EF5E81C4546}" destId="{C5291820-1621-4DE2-AD1F-1015CC3F95C4}" srcOrd="0" destOrd="0" presId="urn:microsoft.com/office/officeart/2005/8/layout/hierarchy1"/>
    <dgm:cxn modelId="{093D0550-DF4D-4475-A3CF-AC133F34D670}" type="presParOf" srcId="{C5291820-1621-4DE2-AD1F-1015CC3F95C4}" destId="{04A82E40-2DED-496B-A325-0EF72F32C93C}" srcOrd="0" destOrd="0" presId="urn:microsoft.com/office/officeart/2005/8/layout/hierarchy1"/>
    <dgm:cxn modelId="{E64989ED-60E3-476B-87A5-44F89B5BD69A}" type="presParOf" srcId="{C5291820-1621-4DE2-AD1F-1015CC3F95C4}" destId="{B1509197-7587-4AB5-9154-36E2895EE7B7}" srcOrd="1" destOrd="0" presId="urn:microsoft.com/office/officeart/2005/8/layout/hierarchy1"/>
    <dgm:cxn modelId="{02D1015E-D09D-440B-BD76-519C4796583D}" type="presParOf" srcId="{9F1762E0-13B5-4B93-9F38-7EF5E81C4546}" destId="{3CF83E29-D354-4523-AFBD-D474ECEC8A0D}" srcOrd="1" destOrd="0" presId="urn:microsoft.com/office/officeart/2005/8/layout/hierarchy1"/>
    <dgm:cxn modelId="{BACFB11D-E71B-4F92-AE13-4509E9A61D13}" type="presParOf" srcId="{A022893A-2F92-40F6-BA4F-13E5854CD61D}" destId="{48541215-6F83-499E-B6E7-761CCDE3CF8B}" srcOrd="3" destOrd="0" presId="urn:microsoft.com/office/officeart/2005/8/layout/hierarchy1"/>
    <dgm:cxn modelId="{687F10C5-1ED2-4259-8915-B0682D24BF3B}" type="presParOf" srcId="{48541215-6F83-499E-B6E7-761CCDE3CF8B}" destId="{70A7CDD7-3328-4181-99DE-30A5E2371689}" srcOrd="0" destOrd="0" presId="urn:microsoft.com/office/officeart/2005/8/layout/hierarchy1"/>
    <dgm:cxn modelId="{57C15B4E-9D88-4C7D-ACF1-712262E8A1C7}" type="presParOf" srcId="{70A7CDD7-3328-4181-99DE-30A5E2371689}" destId="{E7D2C555-F3C9-4C3A-B5DA-BCC3013CE560}" srcOrd="0" destOrd="0" presId="urn:microsoft.com/office/officeart/2005/8/layout/hierarchy1"/>
    <dgm:cxn modelId="{1E212BF7-8B33-4A20-A9CC-A57D958D6BE2}" type="presParOf" srcId="{70A7CDD7-3328-4181-99DE-30A5E2371689}" destId="{B69013A5-0501-4BDF-96F9-3BB52EDD53D5}" srcOrd="1" destOrd="0" presId="urn:microsoft.com/office/officeart/2005/8/layout/hierarchy1"/>
    <dgm:cxn modelId="{1044C7D2-FB11-4C34-B9F2-8C1AF6190983}" type="presParOf" srcId="{48541215-6F83-499E-B6E7-761CCDE3CF8B}" destId="{6E534A21-51F2-460B-84F0-33427E6909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4D3B38-0B17-4450-BEF4-C7E54C1AEC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3755DB-8642-4B6C-9876-0A6E5E79E4C4}">
      <dgm:prSet/>
      <dgm:spPr/>
      <dgm:t>
        <a:bodyPr/>
        <a:lstStyle/>
        <a:p>
          <a:r>
            <a:rPr lang="en-US" dirty="0"/>
            <a:t>Classes from Monday through Friday - 8am to 5pm</a:t>
          </a:r>
        </a:p>
      </dgm:t>
    </dgm:pt>
    <dgm:pt modelId="{7515B299-B1BA-477B-8A0B-1D79B6464C93}" type="parTrans" cxnId="{86E568A8-AD0F-4C7E-974A-04F7AA2C48F3}">
      <dgm:prSet/>
      <dgm:spPr/>
      <dgm:t>
        <a:bodyPr/>
        <a:lstStyle/>
        <a:p>
          <a:endParaRPr lang="en-US"/>
        </a:p>
      </dgm:t>
    </dgm:pt>
    <dgm:pt modelId="{91909BA4-477C-499B-9A1A-1841AE5952FF}" type="sibTrans" cxnId="{86E568A8-AD0F-4C7E-974A-04F7AA2C48F3}">
      <dgm:prSet/>
      <dgm:spPr/>
      <dgm:t>
        <a:bodyPr/>
        <a:lstStyle/>
        <a:p>
          <a:endParaRPr lang="en-US"/>
        </a:p>
      </dgm:t>
    </dgm:pt>
    <dgm:pt modelId="{F0605793-DA4C-401C-A649-A4F877075745}">
      <dgm:prSet/>
      <dgm:spPr/>
      <dgm:t>
        <a:bodyPr/>
        <a:lstStyle/>
        <a:p>
          <a:r>
            <a:rPr lang="en-US" dirty="0"/>
            <a:t>Possibility of eating in our cafeteria (as well as in the mornings and evenings for boarding students)</a:t>
          </a:r>
        </a:p>
      </dgm:t>
    </dgm:pt>
    <dgm:pt modelId="{22715F20-B753-4395-9139-0A90FD38F5A1}" type="parTrans" cxnId="{1D3928D3-B99C-4E2E-ADF3-EFE27E82D90C}">
      <dgm:prSet/>
      <dgm:spPr/>
      <dgm:t>
        <a:bodyPr/>
        <a:lstStyle/>
        <a:p>
          <a:endParaRPr lang="en-US"/>
        </a:p>
      </dgm:t>
    </dgm:pt>
    <dgm:pt modelId="{7A329CE0-F6EA-42BA-A85B-8DEB156C6D4B}" type="sibTrans" cxnId="{1D3928D3-B99C-4E2E-ADF3-EFE27E82D90C}">
      <dgm:prSet/>
      <dgm:spPr/>
      <dgm:t>
        <a:bodyPr/>
        <a:lstStyle/>
        <a:p>
          <a:endParaRPr lang="en-US"/>
        </a:p>
      </dgm:t>
    </dgm:pt>
    <dgm:pt modelId="{1375C7D8-841A-41B8-A567-74ABBF70D3C1}" type="pres">
      <dgm:prSet presAssocID="{134D3B38-0B17-4450-BEF4-C7E54C1AEC87}" presName="linear" presStyleCnt="0">
        <dgm:presLayoutVars>
          <dgm:animLvl val="lvl"/>
          <dgm:resizeHandles val="exact"/>
        </dgm:presLayoutVars>
      </dgm:prSet>
      <dgm:spPr/>
    </dgm:pt>
    <dgm:pt modelId="{79360389-5B7C-4A36-9223-C0E6224AC998}" type="pres">
      <dgm:prSet presAssocID="{153755DB-8642-4B6C-9876-0A6E5E79E4C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C5784D-3325-4059-A2B1-08D419D46A00}" type="pres">
      <dgm:prSet presAssocID="{91909BA4-477C-499B-9A1A-1841AE5952FF}" presName="spacer" presStyleCnt="0"/>
      <dgm:spPr/>
    </dgm:pt>
    <dgm:pt modelId="{15E3B1CC-AF21-4ED5-8107-431EC103D2BE}" type="pres">
      <dgm:prSet presAssocID="{F0605793-DA4C-401C-A649-A4F8770757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3DAE950-32C1-4953-89DB-D8D967B3B8DE}" type="presOf" srcId="{153755DB-8642-4B6C-9876-0A6E5E79E4C4}" destId="{79360389-5B7C-4A36-9223-C0E6224AC998}" srcOrd="0" destOrd="0" presId="urn:microsoft.com/office/officeart/2005/8/layout/vList2"/>
    <dgm:cxn modelId="{95075280-0203-4346-A0F0-D5EF24D96A1A}" type="presOf" srcId="{134D3B38-0B17-4450-BEF4-C7E54C1AEC87}" destId="{1375C7D8-841A-41B8-A567-74ABBF70D3C1}" srcOrd="0" destOrd="0" presId="urn:microsoft.com/office/officeart/2005/8/layout/vList2"/>
    <dgm:cxn modelId="{86E568A8-AD0F-4C7E-974A-04F7AA2C48F3}" srcId="{134D3B38-0B17-4450-BEF4-C7E54C1AEC87}" destId="{153755DB-8642-4B6C-9876-0A6E5E79E4C4}" srcOrd="0" destOrd="0" parTransId="{7515B299-B1BA-477B-8A0B-1D79B6464C93}" sibTransId="{91909BA4-477C-499B-9A1A-1841AE5952FF}"/>
    <dgm:cxn modelId="{CC7D29C6-1A01-4B62-8A5B-12DA6721F78D}" type="presOf" srcId="{F0605793-DA4C-401C-A649-A4F877075745}" destId="{15E3B1CC-AF21-4ED5-8107-431EC103D2BE}" srcOrd="0" destOrd="0" presId="urn:microsoft.com/office/officeart/2005/8/layout/vList2"/>
    <dgm:cxn modelId="{1D3928D3-B99C-4E2E-ADF3-EFE27E82D90C}" srcId="{134D3B38-0B17-4450-BEF4-C7E54C1AEC87}" destId="{F0605793-DA4C-401C-A649-A4F877075745}" srcOrd="1" destOrd="0" parTransId="{22715F20-B753-4395-9139-0A90FD38F5A1}" sibTransId="{7A329CE0-F6EA-42BA-A85B-8DEB156C6D4B}"/>
    <dgm:cxn modelId="{A8B7355D-500B-4AEC-918D-736B0CAD1C17}" type="presParOf" srcId="{1375C7D8-841A-41B8-A567-74ABBF70D3C1}" destId="{79360389-5B7C-4A36-9223-C0E6224AC998}" srcOrd="0" destOrd="0" presId="urn:microsoft.com/office/officeart/2005/8/layout/vList2"/>
    <dgm:cxn modelId="{A04E31D6-93C3-41F8-BA5C-D90376887365}" type="presParOf" srcId="{1375C7D8-841A-41B8-A567-74ABBF70D3C1}" destId="{5FC5784D-3325-4059-A2B1-08D419D46A00}" srcOrd="1" destOrd="0" presId="urn:microsoft.com/office/officeart/2005/8/layout/vList2"/>
    <dgm:cxn modelId="{55A46C6F-4650-48B7-AAAE-D950BB1DFAC6}" type="presParOf" srcId="{1375C7D8-841A-41B8-A567-74ABBF70D3C1}" destId="{15E3B1CC-AF21-4ED5-8107-431EC103D2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DDAD6-520D-4DE5-BDB6-2FB63A3D7290}">
      <dsp:nvSpPr>
        <dsp:cNvPr id="0" name=""/>
        <dsp:cNvSpPr/>
      </dsp:nvSpPr>
      <dsp:spPr>
        <a:xfrm>
          <a:off x="0" y="39851"/>
          <a:ext cx="1127461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The high school and </a:t>
          </a:r>
          <a:r>
            <a:rPr lang="fr-FR" sz="2600" kern="1200" dirty="0" err="1"/>
            <a:t>its</a:t>
          </a:r>
          <a:r>
            <a:rPr lang="fr-FR" sz="2600" kern="1200" dirty="0"/>
            <a:t> </a:t>
          </a:r>
          <a:r>
            <a:rPr lang="fr-FR" sz="2600" kern="1200" dirty="0" err="1"/>
            <a:t>specificities</a:t>
          </a:r>
          <a:endParaRPr lang="en-US" sz="2600" kern="1200" dirty="0"/>
        </a:p>
      </dsp:txBody>
      <dsp:txXfrm>
        <a:off x="30442" y="70293"/>
        <a:ext cx="11213728" cy="562726"/>
      </dsp:txXfrm>
    </dsp:sp>
    <dsp:sp modelId="{E20C8B8F-BCA9-4D0A-80DA-C5EA2D26B482}">
      <dsp:nvSpPr>
        <dsp:cNvPr id="0" name=""/>
        <dsp:cNvSpPr/>
      </dsp:nvSpPr>
      <dsp:spPr>
        <a:xfrm>
          <a:off x="0" y="738341"/>
          <a:ext cx="1127461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Possible languages </a:t>
          </a:r>
          <a:r>
            <a:rPr lang="fr-FR" sz="2600" kern="1200"/>
            <a:t>to study</a:t>
          </a:r>
          <a:endParaRPr lang="en-US" sz="2600" kern="1200" dirty="0"/>
        </a:p>
      </dsp:txBody>
      <dsp:txXfrm>
        <a:off x="30442" y="768783"/>
        <a:ext cx="11213728" cy="562726"/>
      </dsp:txXfrm>
    </dsp:sp>
    <dsp:sp modelId="{AFDE878C-904E-4ECF-9D3E-5B894691E5F4}">
      <dsp:nvSpPr>
        <dsp:cNvPr id="0" name=""/>
        <dsp:cNvSpPr/>
      </dsp:nvSpPr>
      <dsp:spPr>
        <a:xfrm>
          <a:off x="0" y="1436831"/>
          <a:ext cx="1127461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 symbol </a:t>
          </a:r>
          <a:endParaRPr lang="en-US" sz="2600" kern="1200" dirty="0"/>
        </a:p>
      </dsp:txBody>
      <dsp:txXfrm>
        <a:off x="30442" y="1467273"/>
        <a:ext cx="11213728" cy="562726"/>
      </dsp:txXfrm>
    </dsp:sp>
    <dsp:sp modelId="{DD8039EE-C6CA-480B-AA29-D1344F61A7FD}">
      <dsp:nvSpPr>
        <dsp:cNvPr id="0" name=""/>
        <dsp:cNvSpPr/>
      </dsp:nvSpPr>
      <dsp:spPr>
        <a:xfrm>
          <a:off x="0" y="2135321"/>
          <a:ext cx="1127461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Students, teachers and staff </a:t>
          </a:r>
          <a:endParaRPr lang="en-US" sz="2600" kern="1200" dirty="0"/>
        </a:p>
      </dsp:txBody>
      <dsp:txXfrm>
        <a:off x="30442" y="2165763"/>
        <a:ext cx="11213728" cy="562726"/>
      </dsp:txXfrm>
    </dsp:sp>
    <dsp:sp modelId="{6FB1A562-9291-4627-80D2-3AF4833B1338}">
      <dsp:nvSpPr>
        <dsp:cNvPr id="0" name=""/>
        <dsp:cNvSpPr/>
      </dsp:nvSpPr>
      <dsp:spPr>
        <a:xfrm>
          <a:off x="0" y="2833811"/>
          <a:ext cx="1127461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Courses </a:t>
          </a:r>
          <a:endParaRPr lang="en-US" sz="2600" kern="1200" dirty="0"/>
        </a:p>
      </dsp:txBody>
      <dsp:txXfrm>
        <a:off x="30442" y="2864253"/>
        <a:ext cx="11213728" cy="562726"/>
      </dsp:txXfrm>
    </dsp:sp>
    <dsp:sp modelId="{38DEDC5C-57E1-4959-800C-86516792125A}">
      <dsp:nvSpPr>
        <dsp:cNvPr id="0" name=""/>
        <dsp:cNvSpPr/>
      </dsp:nvSpPr>
      <dsp:spPr>
        <a:xfrm>
          <a:off x="0" y="3532301"/>
          <a:ext cx="11274612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Interview of a staff </a:t>
          </a:r>
          <a:r>
            <a:rPr lang="fr-FR" sz="2600" kern="1200" dirty="0" err="1"/>
            <a:t>member</a:t>
          </a:r>
          <a:r>
            <a:rPr lang="fr-FR" sz="2600" kern="1200" dirty="0"/>
            <a:t> </a:t>
          </a:r>
          <a:endParaRPr lang="en-US" sz="2600" kern="1200" dirty="0"/>
        </a:p>
      </dsp:txBody>
      <dsp:txXfrm>
        <a:off x="30442" y="3562743"/>
        <a:ext cx="11213728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13FB0-CA94-402E-9A5C-6F7EA967EB71}">
      <dsp:nvSpPr>
        <dsp:cNvPr id="0" name=""/>
        <dsp:cNvSpPr/>
      </dsp:nvSpPr>
      <dsp:spPr>
        <a:xfrm>
          <a:off x="0" y="0"/>
          <a:ext cx="3284636" cy="1970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u="none" kern="1200" dirty="0"/>
            <a:t>Sports </a:t>
          </a:r>
          <a:r>
            <a:rPr lang="fr-FR" sz="2000" kern="1200" dirty="0"/>
            <a:t>: basketball and volleyball</a:t>
          </a:r>
          <a:endParaRPr lang="en-US" sz="2000" kern="1200" dirty="0"/>
        </a:p>
      </dsp:txBody>
      <dsp:txXfrm>
        <a:off x="0" y="0"/>
        <a:ext cx="3284636" cy="1970781"/>
      </dsp:txXfrm>
    </dsp:sp>
    <dsp:sp modelId="{03954B33-12E8-4307-8E8F-790765F7DDF0}">
      <dsp:nvSpPr>
        <dsp:cNvPr id="0" name=""/>
        <dsp:cNvSpPr/>
      </dsp:nvSpPr>
      <dsp:spPr>
        <a:xfrm>
          <a:off x="3613100" y="3348"/>
          <a:ext cx="3284636" cy="1970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city center is close, offering various activities : shops, restaurants/bakeries, a skatepark, a swimming- pool, bowling... </a:t>
          </a:r>
        </a:p>
      </dsp:txBody>
      <dsp:txXfrm>
        <a:off x="3613100" y="3348"/>
        <a:ext cx="3284636" cy="1970781"/>
      </dsp:txXfrm>
    </dsp:sp>
    <dsp:sp modelId="{B6492FC2-19A7-4C6C-ADBA-C8B7E7105DC3}">
      <dsp:nvSpPr>
        <dsp:cNvPr id="0" name=""/>
        <dsp:cNvSpPr/>
      </dsp:nvSpPr>
      <dsp:spPr>
        <a:xfrm>
          <a:off x="7226200" y="3348"/>
          <a:ext cx="3284636" cy="1970781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0" kern="1200" dirty="0">
            <a:highlight>
              <a:srgbClr val="000000"/>
            </a:highlight>
            <a:latin typeface="Avenir Next LT Pro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0" kern="1200" dirty="0">
            <a:highlight>
              <a:srgbClr val="000000"/>
            </a:highlight>
            <a:latin typeface="Avenir Next LT Pro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0" kern="1200" dirty="0">
            <a:highlight>
              <a:srgbClr val="000000"/>
            </a:highlight>
            <a:latin typeface="Avenir Next LT Pro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0" kern="1200" dirty="0">
            <a:latin typeface="Avenir Next LT Pro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highlight>
                <a:srgbClr val="800080"/>
              </a:highlight>
              <a:latin typeface="Avenir Next LT Pro"/>
              <a:ea typeface="+mn-ea"/>
              <a:cs typeface="+mn-cs"/>
            </a:rPr>
            <a:t>Lounge </a:t>
          </a:r>
          <a:r>
            <a:rPr lang="en-US" sz="1600" b="0" kern="1200" dirty="0">
              <a:highlight>
                <a:srgbClr val="800080"/>
              </a:highlight>
              <a:latin typeface="Avenir Next LT Pro"/>
              <a:ea typeface="+mn-ea"/>
              <a:cs typeface="+mn-cs"/>
            </a:rPr>
            <a:t>(accessible only to high school students and forbidden </a:t>
          </a:r>
          <a:r>
            <a:rPr lang="en-US" sz="1600" b="0" kern="1200" dirty="0">
              <a:highlight>
                <a:srgbClr val="800080"/>
              </a:highlight>
            </a:rPr>
            <a:t>to teachers) </a:t>
          </a:r>
        </a:p>
      </dsp:txBody>
      <dsp:txXfrm>
        <a:off x="7226200" y="3348"/>
        <a:ext cx="3284636" cy="1970781"/>
      </dsp:txXfrm>
    </dsp:sp>
    <dsp:sp modelId="{799A085D-7836-4959-88AB-486A90A780F0}">
      <dsp:nvSpPr>
        <dsp:cNvPr id="0" name=""/>
        <dsp:cNvSpPr/>
      </dsp:nvSpPr>
      <dsp:spPr>
        <a:xfrm>
          <a:off x="0" y="2302594"/>
          <a:ext cx="3284636" cy="1970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Boarding school </a:t>
          </a:r>
          <a:r>
            <a:rPr lang="fr-FR" sz="2000" kern="1200" dirty="0" err="1"/>
            <a:t>with</a:t>
          </a:r>
          <a:r>
            <a:rPr lang="fr-FR" sz="2000" kern="1200" dirty="0"/>
            <a:t> a sport hall</a:t>
          </a:r>
          <a:endParaRPr lang="en-US" sz="2000" kern="1200" dirty="0"/>
        </a:p>
      </dsp:txBody>
      <dsp:txXfrm>
        <a:off x="0" y="2302594"/>
        <a:ext cx="3284636" cy="1970781"/>
      </dsp:txXfrm>
    </dsp:sp>
    <dsp:sp modelId="{214296C4-5268-4DB1-8A45-BD892175BE17}">
      <dsp:nvSpPr>
        <dsp:cNvPr id="0" name=""/>
        <dsp:cNvSpPr/>
      </dsp:nvSpPr>
      <dsp:spPr>
        <a:xfrm>
          <a:off x="3613100" y="2302594"/>
          <a:ext cx="3284636" cy="1970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Jul’anim : </a:t>
          </a:r>
          <a:r>
            <a:rPr lang="en-US" sz="2000" kern="1200" dirty="0"/>
            <a:t>improves the life of the students at school, it finances trips or school equipment... </a:t>
          </a:r>
        </a:p>
      </dsp:txBody>
      <dsp:txXfrm>
        <a:off x="3613100" y="2302594"/>
        <a:ext cx="3284636" cy="1970781"/>
      </dsp:txXfrm>
    </dsp:sp>
    <dsp:sp modelId="{7E0ABCB9-BC7F-44C8-B300-9E3DF2F79D10}">
      <dsp:nvSpPr>
        <dsp:cNvPr id="0" name=""/>
        <dsp:cNvSpPr/>
      </dsp:nvSpPr>
      <dsp:spPr>
        <a:xfrm>
          <a:off x="7226200" y="2302594"/>
          <a:ext cx="3284636" cy="1970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Language assistant (Her name is Vera)</a:t>
          </a:r>
          <a:endParaRPr lang="en-US" sz="2000" kern="1200" dirty="0"/>
        </a:p>
      </dsp:txBody>
      <dsp:txXfrm>
        <a:off x="7226200" y="2302594"/>
        <a:ext cx="3284636" cy="1970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FBB9-4876-43FA-ACD4-819A93743AED}">
      <dsp:nvSpPr>
        <dsp:cNvPr id="0" name=""/>
        <dsp:cNvSpPr/>
      </dsp:nvSpPr>
      <dsp:spPr>
        <a:xfrm>
          <a:off x="3080" y="101670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5A504-44FB-40E7-BBAD-FFF39A55D2FB}">
      <dsp:nvSpPr>
        <dsp:cNvPr id="0" name=""/>
        <dsp:cNvSpPr/>
      </dsp:nvSpPr>
      <dsp:spPr>
        <a:xfrm>
          <a:off x="247486" y="124888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1" kern="1200" dirty="0">
              <a:solidFill>
                <a:schemeClr val="accent6">
                  <a:lumMod val="50000"/>
                </a:schemeClr>
              </a:solidFill>
            </a:rPr>
            <a:t>211</a:t>
          </a:r>
          <a:r>
            <a:rPr lang="fr-FR" sz="2600" kern="1200" dirty="0">
              <a:solidFill>
                <a:schemeClr val="accent6">
                  <a:lumMod val="50000"/>
                </a:schemeClr>
              </a:solidFill>
            </a:rPr>
            <a:t> junior high school</a:t>
          </a:r>
          <a:endParaRPr lang="en-US" sz="2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8396" y="1289795"/>
        <a:ext cx="2117829" cy="1314957"/>
      </dsp:txXfrm>
    </dsp:sp>
    <dsp:sp modelId="{8D1C9B6A-6A59-4C75-B215-3164CE928F30}">
      <dsp:nvSpPr>
        <dsp:cNvPr id="0" name=""/>
        <dsp:cNvSpPr/>
      </dsp:nvSpPr>
      <dsp:spPr>
        <a:xfrm>
          <a:off x="2691541" y="101670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E3FF8-22A9-482F-8563-8ABC805F49C9}">
      <dsp:nvSpPr>
        <dsp:cNvPr id="0" name=""/>
        <dsp:cNvSpPr/>
      </dsp:nvSpPr>
      <dsp:spPr>
        <a:xfrm>
          <a:off x="2935947" y="124888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1" kern="1200" dirty="0">
              <a:solidFill>
                <a:schemeClr val="accent6">
                  <a:lumMod val="75000"/>
                </a:schemeClr>
              </a:solidFill>
            </a:rPr>
            <a:t>630</a:t>
          </a:r>
          <a:r>
            <a:rPr lang="fr-FR" sz="2600" kern="1200" dirty="0">
              <a:solidFill>
                <a:schemeClr val="accent6">
                  <a:lumMod val="75000"/>
                </a:schemeClr>
              </a:solidFill>
            </a:rPr>
            <a:t> senior high school </a:t>
          </a:r>
          <a:endParaRPr lang="en-US" sz="2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976857" y="1289795"/>
        <a:ext cx="2117829" cy="1314957"/>
      </dsp:txXfrm>
    </dsp:sp>
    <dsp:sp modelId="{04A82E40-2DED-496B-A325-0EF72F32C93C}">
      <dsp:nvSpPr>
        <dsp:cNvPr id="0" name=""/>
        <dsp:cNvSpPr/>
      </dsp:nvSpPr>
      <dsp:spPr>
        <a:xfrm>
          <a:off x="5380002" y="101670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09197-7587-4AB5-9154-36E2895EE7B7}">
      <dsp:nvSpPr>
        <dsp:cNvPr id="0" name=""/>
        <dsp:cNvSpPr/>
      </dsp:nvSpPr>
      <dsp:spPr>
        <a:xfrm>
          <a:off x="5624408" y="124888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1" kern="1200" dirty="0">
              <a:solidFill>
                <a:schemeClr val="accent6">
                  <a:lumMod val="50000"/>
                </a:schemeClr>
              </a:solidFill>
            </a:rPr>
            <a:t>57</a:t>
          </a:r>
          <a:r>
            <a:rPr lang="fr-FR" sz="2600" kern="1200" dirty="0">
              <a:solidFill>
                <a:schemeClr val="accent6">
                  <a:lumMod val="50000"/>
                </a:schemeClr>
              </a:solidFill>
            </a:rPr>
            <a:t> bachelor </a:t>
          </a:r>
          <a:r>
            <a:rPr lang="fr-FR" sz="2600" kern="1200" dirty="0" err="1">
              <a:solidFill>
                <a:schemeClr val="accent6">
                  <a:lumMod val="50000"/>
                </a:schemeClr>
              </a:solidFill>
            </a:rPr>
            <a:t>students</a:t>
          </a:r>
          <a:endParaRPr lang="en-US" sz="2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665318" y="1289795"/>
        <a:ext cx="2117829" cy="1314957"/>
      </dsp:txXfrm>
    </dsp:sp>
    <dsp:sp modelId="{E7D2C555-F3C9-4C3A-B5DA-BCC3013CE560}">
      <dsp:nvSpPr>
        <dsp:cNvPr id="0" name=""/>
        <dsp:cNvSpPr/>
      </dsp:nvSpPr>
      <dsp:spPr>
        <a:xfrm>
          <a:off x="8068463" y="101670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013A5-0501-4BDF-96F9-3BB52EDD53D5}">
      <dsp:nvSpPr>
        <dsp:cNvPr id="0" name=""/>
        <dsp:cNvSpPr/>
      </dsp:nvSpPr>
      <dsp:spPr>
        <a:xfrm>
          <a:off x="8312869" y="124888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i="1" kern="1200" dirty="0">
              <a:solidFill>
                <a:schemeClr val="accent6">
                  <a:lumMod val="75000"/>
                </a:schemeClr>
              </a:solidFill>
            </a:rPr>
            <a:t>70</a:t>
          </a:r>
          <a:r>
            <a:rPr lang="fr-FR" sz="2600" kern="1200" dirty="0">
              <a:solidFill>
                <a:schemeClr val="accent6">
                  <a:lumMod val="75000"/>
                </a:schemeClr>
              </a:solidFill>
            </a:rPr>
            <a:t>   teachers </a:t>
          </a:r>
          <a:endParaRPr lang="en-US" sz="2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353779" y="1289795"/>
        <a:ext cx="2117829" cy="1314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60389-5B7C-4A36-9223-C0E6224AC998}">
      <dsp:nvSpPr>
        <dsp:cNvPr id="0" name=""/>
        <dsp:cNvSpPr/>
      </dsp:nvSpPr>
      <dsp:spPr>
        <a:xfrm>
          <a:off x="0" y="574770"/>
          <a:ext cx="11274612" cy="146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Classes from Monday through Friday - 8am to 5pm</a:t>
          </a:r>
        </a:p>
      </dsp:txBody>
      <dsp:txXfrm>
        <a:off x="71751" y="646521"/>
        <a:ext cx="11131110" cy="1326328"/>
      </dsp:txXfrm>
    </dsp:sp>
    <dsp:sp modelId="{15E3B1CC-AF21-4ED5-8107-431EC103D2BE}">
      <dsp:nvSpPr>
        <dsp:cNvPr id="0" name=""/>
        <dsp:cNvSpPr/>
      </dsp:nvSpPr>
      <dsp:spPr>
        <a:xfrm>
          <a:off x="0" y="2151161"/>
          <a:ext cx="11274612" cy="1469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Possibility of eating in our cafeteria (as well as in the mornings and evenings for boarding students)</a:t>
          </a:r>
        </a:p>
      </dsp:txBody>
      <dsp:txXfrm>
        <a:off x="71751" y="2222912"/>
        <a:ext cx="11131110" cy="13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6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4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0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27" r:id="rId8"/>
    <p:sldLayoutId id="2147483728" r:id="rId9"/>
    <p:sldLayoutId id="2147483729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Image 4" descr="Une image contenant texte, bâtiment, extérieur, signe&#10;&#10;Description générée automatiquement">
            <a:extLst>
              <a:ext uri="{FF2B5EF4-FFF2-40B4-BE49-F238E27FC236}">
                <a16:creationId xmlns:a16="http://schemas.microsoft.com/office/drawing/2014/main" id="{1542A159-C2A1-469F-AE31-4C4197398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523" b="2259"/>
          <a:stretch/>
        </p:blipFill>
        <p:spPr>
          <a:xfrm>
            <a:off x="-3048" y="0"/>
            <a:ext cx="12191980" cy="68566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0F277A-445A-455D-B2A7-FE45D6712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450" y="2411896"/>
            <a:ext cx="7894983" cy="1523961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rgbClr val="FFFFFF"/>
                </a:solidFill>
              </a:rPr>
              <a:t>Jules Ferry High </a:t>
            </a:r>
            <a:r>
              <a:rPr lang="fr-FR" sz="5400" dirty="0" err="1">
                <a:solidFill>
                  <a:srgbClr val="FFFFFF"/>
                </a:solidFill>
              </a:rPr>
              <a:t>School</a:t>
            </a:r>
            <a:br>
              <a:rPr lang="fr-FR" sz="5400" dirty="0">
                <a:solidFill>
                  <a:srgbClr val="FFFFFF"/>
                </a:solidFill>
              </a:rPr>
            </a:br>
            <a:r>
              <a:rPr lang="fr-FR" sz="5400" dirty="0">
                <a:solidFill>
                  <a:srgbClr val="FFFFFF"/>
                </a:solidFill>
              </a:rPr>
              <a:t>St-</a:t>
            </a:r>
            <a:r>
              <a:rPr lang="fr-FR" sz="5400" dirty="0" err="1">
                <a:solidFill>
                  <a:srgbClr val="FFFFFF"/>
                </a:solidFill>
              </a:rPr>
              <a:t>Dié</a:t>
            </a:r>
            <a:r>
              <a:rPr lang="fr-FR" sz="5400" dirty="0">
                <a:solidFill>
                  <a:srgbClr val="FFFFFF"/>
                </a:solidFill>
              </a:rPr>
              <a:t>-des-Vosges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3DD270-6B0C-49E4-BFAC-9F93357D3471}"/>
              </a:ext>
            </a:extLst>
          </p:cNvPr>
          <p:cNvSpPr txBox="1"/>
          <p:nvPr/>
        </p:nvSpPr>
        <p:spPr>
          <a:xfrm>
            <a:off x="185530" y="278296"/>
            <a:ext cx="233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By Océane TOUSSAINT and</a:t>
            </a:r>
          </a:p>
          <a:p>
            <a:r>
              <a:rPr lang="fr-FR" dirty="0">
                <a:solidFill>
                  <a:schemeClr val="bg2"/>
                </a:solidFill>
              </a:rPr>
              <a:t>Mathilde GRAFF </a:t>
            </a:r>
          </a:p>
          <a:p>
            <a:r>
              <a:rPr lang="fr-FR" dirty="0">
                <a:solidFill>
                  <a:schemeClr val="bg2"/>
                </a:solidFill>
              </a:rPr>
              <a:t>1STMG3</a:t>
            </a:r>
          </a:p>
        </p:txBody>
      </p:sp>
    </p:spTree>
    <p:extLst>
      <p:ext uri="{BB962C8B-B14F-4D97-AF65-F5344CB8AC3E}">
        <p14:creationId xmlns:p14="http://schemas.microsoft.com/office/powerpoint/2010/main" val="269078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3719F-42B5-45EC-B5DD-9E611C74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u="sng" dirty="0">
                <a:solidFill>
                  <a:schemeClr val="bg1">
                    <a:lumMod val="50000"/>
                  </a:schemeClr>
                </a:solidFill>
              </a:rPr>
              <a:t>Sommaire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DEF4068-146C-4C45-9EEC-0B09CE08C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710212"/>
              </p:ext>
            </p:extLst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12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CB96697-011F-44A3-8EDF-311A46B9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The high school and its particularities </a:t>
            </a:r>
            <a:endParaRPr lang="fr-FR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94A93C5-037B-4A2A-A6D9-7EF1E6FB2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187801"/>
              </p:ext>
            </p:extLst>
          </p:nvPr>
        </p:nvGraphicFramePr>
        <p:xfrm>
          <a:off x="842962" y="1900238"/>
          <a:ext cx="10510837" cy="427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322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ECED2B-7CE0-4DA3-A2CF-8E274E2C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fr-FR" sz="3600" i="1" u="sng" dirty="0">
                <a:solidFill>
                  <a:schemeClr val="bg1">
                    <a:lumMod val="50000"/>
                  </a:schemeClr>
                </a:solidFill>
              </a:rPr>
              <a:t>Possible languages to study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659662-B356-4A3C-B961-E9A76BCD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33982"/>
            <a:ext cx="5410200" cy="31572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</a:rPr>
              <a:t>English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French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C000"/>
                </a:solidFill>
              </a:rPr>
              <a:t>Spanish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92D050"/>
                </a:solidFill>
              </a:rPr>
              <a:t>Italian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B050"/>
                </a:solidFill>
              </a:rPr>
              <a:t>German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70C0"/>
                </a:solidFill>
              </a:rPr>
              <a:t>Latin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7030A0"/>
                </a:solidFill>
              </a:rPr>
              <a:t>Greek</a:t>
            </a:r>
            <a:r>
              <a:rPr lang="en-US" sz="1800" dirty="0"/>
              <a:t> 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528F9A-F211-404D-A0FE-CE0FCFE5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96" y="2065337"/>
            <a:ext cx="4209625" cy="31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E84C70-58AD-49B3-8A05-FED66E56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 u="sng" dirty="0">
                <a:solidFill>
                  <a:schemeClr val="bg1">
                    <a:lumMod val="50000"/>
                  </a:schemeClr>
                </a:solidFill>
              </a:rPr>
              <a:t>A symbol of Jules Ferry High school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C3C3A6-989F-4CCF-B52F-D4A23BC70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3200400"/>
            <a:ext cx="5410200" cy="2590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/>
              <a:t>Jules Ferry is a symbol of this school because he was born in Saint-</a:t>
            </a:r>
            <a:r>
              <a:rPr lang="en-US" sz="1800" dirty="0" err="1"/>
              <a:t>Dié</a:t>
            </a:r>
            <a:r>
              <a:rPr lang="en-US" sz="1800" dirty="0"/>
              <a:t>-des-Vosges. He was the man who made school free and compulsory for all students in France.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0AD13D-A070-41E0-9EC7-A4ADBDBE74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010400" y="2024038"/>
            <a:ext cx="4209625" cy="28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1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12DEA-0422-42AD-958D-82CBBD0E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pPr algn="ctr"/>
            <a:r>
              <a:rPr lang="fr-FR" i="1" u="sng" dirty="0">
                <a:solidFill>
                  <a:schemeClr val="accent6">
                    <a:lumMod val="50000"/>
                  </a:schemeClr>
                </a:solidFill>
              </a:rPr>
              <a:t>Students, teachers and staff</a:t>
            </a:r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C2BF3CCC-AC3C-469D-BEAC-2D5629F21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641682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90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93313-5C7F-4E4B-8860-587EA33B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i="1" u="sng" dirty="0">
                <a:solidFill>
                  <a:schemeClr val="bg1">
                    <a:lumMod val="50000"/>
                  </a:schemeClr>
                </a:solidFill>
              </a:rPr>
              <a:t>The courses 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D72B8DE-D42F-4B37-9258-8BB626B62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923731"/>
              </p:ext>
            </p:extLst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2F975E-DA49-4702-8C47-1C492A7A8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B1C3C0-F046-4A8E-B762-5D60202A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2C50DE-161C-4D3A-8A43-4DFCF8C6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B327DC3-05BA-4575-BC87-15FC4527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5" y="559813"/>
            <a:ext cx="9067799" cy="1664573"/>
          </a:xfrm>
        </p:spPr>
        <p:txBody>
          <a:bodyPr>
            <a:normAutofit/>
          </a:bodyPr>
          <a:lstStyle/>
          <a:p>
            <a:pPr algn="ctr"/>
            <a:r>
              <a:rPr lang="fr-FR" i="1" u="sng" dirty="0" err="1">
                <a:solidFill>
                  <a:srgbClr val="FFFFFF"/>
                </a:solidFill>
              </a:rPr>
              <a:t>Nurjan’s</a:t>
            </a:r>
            <a:r>
              <a:rPr lang="fr-FR" i="1" u="sng" dirty="0">
                <a:solidFill>
                  <a:srgbClr val="FFFFFF"/>
                </a:solidFill>
              </a:rPr>
              <a:t> interview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8877B9-785E-499A-9B45-1799786C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58" y="2101239"/>
            <a:ext cx="10120083" cy="41969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600" i="1" dirty="0">
                <a:solidFill>
                  <a:srgbClr val="FFFFFF"/>
                </a:solidFill>
              </a:rPr>
              <a:t>- Hey ! How are </a:t>
            </a:r>
            <a:r>
              <a:rPr lang="fr-FR" sz="1600" i="1" dirty="0" err="1">
                <a:solidFill>
                  <a:srgbClr val="FFFFFF"/>
                </a:solidFill>
              </a:rPr>
              <a:t>you</a:t>
            </a:r>
            <a:r>
              <a:rPr lang="fr-FR" sz="1600" i="1" dirty="0">
                <a:solidFill>
                  <a:srgbClr val="FFFFFF"/>
                </a:solidFill>
              </a:rPr>
              <a:t> ? </a:t>
            </a:r>
            <a:r>
              <a:rPr lang="fr-FR" sz="1600" dirty="0" err="1">
                <a:solidFill>
                  <a:srgbClr val="FFFFFF"/>
                </a:solidFill>
              </a:rPr>
              <a:t>I’m</a:t>
            </a:r>
            <a:r>
              <a:rPr lang="fr-FR" sz="1600" dirty="0">
                <a:solidFill>
                  <a:srgbClr val="FFFFFF"/>
                </a:solidFill>
              </a:rPr>
              <a:t> fine, </a:t>
            </a:r>
            <a:r>
              <a:rPr lang="fr-FR" sz="1600" dirty="0" err="1">
                <a:solidFill>
                  <a:srgbClr val="FFFFFF"/>
                </a:solidFill>
              </a:rPr>
              <a:t>thank</a:t>
            </a:r>
            <a:r>
              <a:rPr lang="fr-FR" sz="1600" dirty="0">
                <a:solidFill>
                  <a:srgbClr val="FFFFFF"/>
                </a:solidFill>
              </a:rPr>
              <a:t> </a:t>
            </a:r>
            <a:r>
              <a:rPr lang="fr-FR" sz="1600" dirty="0" err="1">
                <a:solidFill>
                  <a:srgbClr val="FFFFFF"/>
                </a:solidFill>
              </a:rPr>
              <a:t>you</a:t>
            </a:r>
            <a:r>
              <a:rPr lang="fr-FR" sz="1600" dirty="0">
                <a:solidFill>
                  <a:srgbClr val="FFFFFF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i="1" dirty="0">
                <a:solidFill>
                  <a:srgbClr val="FFFFFF"/>
                </a:solidFill>
              </a:rPr>
              <a:t>- </a:t>
            </a:r>
            <a:r>
              <a:rPr lang="en-US" sz="1600" i="1" dirty="0">
                <a:solidFill>
                  <a:srgbClr val="FFFFFF"/>
                </a:solidFill>
              </a:rPr>
              <a:t>Can we ask you some questions ? </a:t>
            </a:r>
            <a:r>
              <a:rPr lang="en-US" sz="1600" dirty="0">
                <a:solidFill>
                  <a:srgbClr val="FFFFFF"/>
                </a:solidFill>
              </a:rPr>
              <a:t>Yes, of course.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rgbClr val="FFFFFF"/>
                </a:solidFill>
              </a:rPr>
              <a:t>- Okay so, to get started, What does your work consist in ? </a:t>
            </a:r>
            <a:r>
              <a:rPr lang="en-US" sz="1600" dirty="0">
                <a:solidFill>
                  <a:srgbClr val="FFFFFF"/>
                </a:solidFill>
              </a:rPr>
              <a:t>I am an educational assistant with the students, I take care of their well-being. I take care of supervision and homework but also administrative tasks.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rgbClr val="FFFFFF"/>
                </a:solidFill>
              </a:rPr>
              <a:t>- Why did you choose to work here ?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I applied to several places, and I got into this school.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rgbClr val="FFFFFF"/>
                </a:solidFill>
              </a:rPr>
              <a:t>- Do you like working here ?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Yes, I like to work in contact with students and staff.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rgbClr val="FFFFFF"/>
                </a:solidFill>
              </a:rPr>
              <a:t>- Do you find the atmosphere pleasant ? </a:t>
            </a:r>
            <a:r>
              <a:rPr lang="en-US" sz="1600" dirty="0">
                <a:solidFill>
                  <a:srgbClr val="FFFFFF"/>
                </a:solidFill>
              </a:rPr>
              <a:t>Yes, 100% 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rgbClr val="FFFFFF"/>
                </a:solidFill>
              </a:rPr>
              <a:t>- What do you think should be improved here ? </a:t>
            </a:r>
            <a:r>
              <a:rPr lang="en-US" sz="1600" dirty="0">
                <a:solidFill>
                  <a:srgbClr val="FFFFFF"/>
                </a:solidFill>
              </a:rPr>
              <a:t>We should improve wellness.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rgbClr val="FFFFFF"/>
                </a:solidFill>
              </a:rPr>
              <a:t>- What do you prefer and what don’t you like in your job ?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I like dealing with the boarders, clubs but </a:t>
            </a:r>
            <a:r>
              <a:rPr lang="en-US" sz="1600" dirty="0" err="1">
                <a:solidFill>
                  <a:srgbClr val="FFFFFF"/>
                </a:solidFill>
              </a:rPr>
              <a:t>i</a:t>
            </a:r>
            <a:r>
              <a:rPr lang="en-US" sz="1600" dirty="0">
                <a:solidFill>
                  <a:srgbClr val="FFFFFF"/>
                </a:solidFill>
              </a:rPr>
              <a:t> don’t like administrative tasks.</a:t>
            </a:r>
            <a:endParaRPr lang="fr-FR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9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15185</TotalTime>
  <Words>385</Words>
  <Application>Microsoft Macintosh PowerPoint</Application>
  <PresentationFormat>Grand écran</PresentationFormat>
  <Paragraphs>49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AvenirNext LT Pro Medium</vt:lpstr>
      <vt:lpstr>Sabon Next LT</vt:lpstr>
      <vt:lpstr>DappledVTI</vt:lpstr>
      <vt:lpstr>Jules Ferry High School St-Dié-des-Vosges</vt:lpstr>
      <vt:lpstr>Sommaire</vt:lpstr>
      <vt:lpstr>The high school and its particularities </vt:lpstr>
      <vt:lpstr>Possible languages to study</vt:lpstr>
      <vt:lpstr>A symbol of Jules Ferry High school</vt:lpstr>
      <vt:lpstr>Students, teachers and staff</vt:lpstr>
      <vt:lpstr>The courses </vt:lpstr>
      <vt:lpstr>Nurjan’s interview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Jules Ferry</dc:title>
  <dc:creator>TOUSSAINT Océane</dc:creator>
  <cp:lastModifiedBy>PEREIRA VICTOR</cp:lastModifiedBy>
  <cp:revision>56</cp:revision>
  <dcterms:created xsi:type="dcterms:W3CDTF">2022-02-21T12:53:52Z</dcterms:created>
  <dcterms:modified xsi:type="dcterms:W3CDTF">2022-05-24T20:18:54Z</dcterms:modified>
</cp:coreProperties>
</file>